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32.jpg" ContentType="image/png"/>
  <Override PartName="/ppt/media/image34.jpg" ContentType="image/png"/>
  <Override PartName="/ppt/media/image35.jpg" ContentType="image/png"/>
  <Override PartName="/ppt/media/image3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5"/>
  </p:notesMasterIdLst>
  <p:sldIdLst>
    <p:sldId id="256" r:id="rId4"/>
    <p:sldId id="261" r:id="rId5"/>
    <p:sldId id="264" r:id="rId6"/>
    <p:sldId id="305" r:id="rId7"/>
    <p:sldId id="304" r:id="rId8"/>
    <p:sldId id="301" r:id="rId9"/>
    <p:sldId id="271" r:id="rId10"/>
    <p:sldId id="274" r:id="rId11"/>
    <p:sldId id="306" r:id="rId12"/>
    <p:sldId id="302" r:id="rId13"/>
    <p:sldId id="265" r:id="rId14"/>
    <p:sldId id="310" r:id="rId15"/>
    <p:sldId id="311" r:id="rId16"/>
    <p:sldId id="312" r:id="rId17"/>
    <p:sldId id="313" r:id="rId18"/>
    <p:sldId id="329" r:id="rId19"/>
    <p:sldId id="314" r:id="rId20"/>
    <p:sldId id="308" r:id="rId21"/>
    <p:sldId id="309" r:id="rId22"/>
    <p:sldId id="315" r:id="rId23"/>
    <p:sldId id="316" r:id="rId24"/>
    <p:sldId id="317" r:id="rId25"/>
    <p:sldId id="318" r:id="rId26"/>
    <p:sldId id="319" r:id="rId27"/>
    <p:sldId id="320" r:id="rId28"/>
    <p:sldId id="321" r:id="rId29"/>
    <p:sldId id="328" r:id="rId30"/>
    <p:sldId id="331" r:id="rId31"/>
    <p:sldId id="330" r:id="rId32"/>
    <p:sldId id="323" r:id="rId33"/>
    <p:sldId id="262" r:id="rId3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B2A3"/>
    <a:srgbClr val="98DFBB"/>
    <a:srgbClr val="9AD3E9"/>
    <a:srgbClr val="A4B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5253" autoAdjust="0"/>
  </p:normalViewPr>
  <p:slideViewPr>
    <p:cSldViewPr>
      <p:cViewPr varScale="1">
        <p:scale>
          <a:sx n="139" d="100"/>
          <a:sy n="139" d="100"/>
        </p:scale>
        <p:origin x="248" y="80"/>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FE4780-4742-4AF7-B9F6-29387D06C872}" type="datetimeFigureOut">
              <a:rPr lang="ko-KR" altLang="en-US" smtClean="0"/>
              <a:t>2023-09-28</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20E160-F603-41F3-A192-DC95957721C3}" type="slidenum">
              <a:rPr lang="ko-KR" altLang="en-US" smtClean="0"/>
              <a:t>‹#›</a:t>
            </a:fld>
            <a:endParaRPr lang="ko-KR" altLang="en-US"/>
          </a:p>
        </p:txBody>
      </p:sp>
    </p:spTree>
    <p:extLst>
      <p:ext uri="{BB962C8B-B14F-4D97-AF65-F5344CB8AC3E}">
        <p14:creationId xmlns:p14="http://schemas.microsoft.com/office/powerpoint/2010/main" val="19514411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a:t>
            </a:fld>
            <a:endParaRPr lang="ko-KR" altLang="en-US"/>
          </a:p>
        </p:txBody>
      </p:sp>
    </p:spTree>
    <p:extLst>
      <p:ext uri="{BB962C8B-B14F-4D97-AF65-F5344CB8AC3E}">
        <p14:creationId xmlns:p14="http://schemas.microsoft.com/office/powerpoint/2010/main" val="2316819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23928" y="2643759"/>
            <a:ext cx="5220072" cy="1080120"/>
          </a:xfrm>
          <a:prstGeom prst="rect">
            <a:avLst/>
          </a:prstGeom>
        </p:spPr>
        <p:txBody>
          <a:bodyPr anchor="ctr"/>
          <a:lstStyle>
            <a:lvl1pPr marL="0" indent="0" algn="l">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3923928" y="3723878"/>
            <a:ext cx="5219924" cy="504056"/>
          </a:xfrm>
          <a:prstGeom prst="rect">
            <a:avLst/>
          </a:prstGeom>
        </p:spPr>
        <p:txBody>
          <a:bodyPr anchor="ctr"/>
          <a:lstStyle>
            <a:lvl1pPr marL="0" indent="0" algn="l">
              <a:lnSpc>
                <a:spcPct val="100000"/>
              </a:lnSpc>
              <a:buNone/>
              <a:defRPr sz="1400"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1447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528392" y="0"/>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020272" y="1923678"/>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80251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717858" y="1275606"/>
            <a:ext cx="2448545"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1" hasCustomPrompt="1"/>
          </p:nvPr>
        </p:nvSpPr>
        <p:spPr>
          <a:xfrm>
            <a:off x="3339542"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5960954"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Text Placeholder 9">
            <a:extLst>
              <a:ext uri="{FF2B5EF4-FFF2-40B4-BE49-F238E27FC236}">
                <a16:creationId xmlns:a16="http://schemas.microsoft.com/office/drawing/2014/main" id="{DDA4CE02-F7F3-4BCD-B8DB-4DFD03965EC0}"/>
              </a:ext>
            </a:extLst>
          </p:cNvPr>
          <p:cNvSpPr>
            <a:spLocks noGrp="1"/>
          </p:cNvSpPr>
          <p:nvPr>
            <p:ph type="body" sz="quarter" idx="13"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8" name="Text Placeholder 9">
            <a:extLst>
              <a:ext uri="{FF2B5EF4-FFF2-40B4-BE49-F238E27FC236}">
                <a16:creationId xmlns:a16="http://schemas.microsoft.com/office/drawing/2014/main" id="{39A54B34-6F96-4E3E-B72E-E680E3CE2717}"/>
              </a:ext>
            </a:extLst>
          </p:cNvPr>
          <p:cNvSpPr>
            <a:spLocks noGrp="1"/>
          </p:cNvSpPr>
          <p:nvPr>
            <p:ph type="body" sz="quarter" idx="14"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483997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8228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2264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582656" y="1374406"/>
            <a:ext cx="2700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820964" y="1374406"/>
            <a:ext cx="2736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a:extLst>
              <a:ext uri="{FF2B5EF4-FFF2-40B4-BE49-F238E27FC236}">
                <a16:creationId xmlns:a16="http://schemas.microsoft.com/office/drawing/2014/main" id="{2F3CBFE9-6225-4EAB-9415-3558F6BE9A6F}"/>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9E9189EF-3C10-45A2-8749-4187192ACEC2}"/>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0894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onut 3"/>
          <p:cNvSpPr/>
          <p:nvPr userDrawn="1"/>
        </p:nvSpPr>
        <p:spPr>
          <a:xfrm>
            <a:off x="2847111" y="1179745"/>
            <a:ext cx="3401564" cy="3401564"/>
          </a:xfrm>
          <a:prstGeom prst="donut">
            <a:avLst>
              <a:gd name="adj" fmla="val 13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a16="http://schemas.microsoft.com/office/drawing/2014/main" id="{9B4F25E9-AA8C-4BD3-BF1F-56D20DF8DD5E}"/>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a:extLst>
              <a:ext uri="{FF2B5EF4-FFF2-40B4-BE49-F238E27FC236}">
                <a16:creationId xmlns:a16="http://schemas.microsoft.com/office/drawing/2014/main" id="{840BDE80-4E1C-47DE-8168-381888FDC3F5}"/>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19204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213800" y="2230378"/>
            <a:ext cx="4930200" cy="473576"/>
          </a:xfrm>
          <a:prstGeom prst="rect">
            <a:avLst/>
          </a:prstGeom>
        </p:spPr>
        <p:txBody>
          <a:bodyPr anchor="ctr"/>
          <a:lstStyle>
            <a:lvl1pPr marL="0" indent="0" algn="l">
              <a:buNone/>
              <a:defRPr sz="360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13800" y="2703954"/>
            <a:ext cx="49302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1839" y="3651870"/>
            <a:ext cx="1013895" cy="1016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95936" y="950740"/>
            <a:ext cx="648072" cy="649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11560" y="419818"/>
            <a:ext cx="442142" cy="443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100392" y="1779200"/>
            <a:ext cx="360040" cy="3609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115616" y="1275607"/>
            <a:ext cx="2585656" cy="2592286"/>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668344" y="3578808"/>
            <a:ext cx="1475656" cy="1592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8226854" y="-51527"/>
            <a:ext cx="879830" cy="94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2873932" y="1562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005459" y="3443641"/>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1967897" y="2192112"/>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110757" y="80509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3934583" y="1426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5618205" y="238471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5463157" y="73615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4788024" y="3370715"/>
            <a:ext cx="1587121" cy="15144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254580" y="248388"/>
            <a:ext cx="4634840" cy="4646724"/>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grpSp>
      <p:sp>
        <p:nvSpPr>
          <p:cNvPr id="10" name="Text Placeholder 9"/>
          <p:cNvSpPr>
            <a:spLocks noGrp="1"/>
          </p:cNvSpPr>
          <p:nvPr>
            <p:ph type="body" sz="quarter" idx="10" hasCustomPrompt="1"/>
          </p:nvPr>
        </p:nvSpPr>
        <p:spPr>
          <a:xfrm>
            <a:off x="3203848" y="2101602"/>
            <a:ext cx="2736303"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203700" y="2677666"/>
            <a:ext cx="2736303" cy="432048"/>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286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740352" y="3624792"/>
            <a:ext cx="1407408" cy="15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2843808" y="377122"/>
            <a:ext cx="3456384" cy="3465247"/>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 Placeholder 9"/>
          <p:cNvSpPr>
            <a:spLocks noGrp="1"/>
          </p:cNvSpPr>
          <p:nvPr>
            <p:ph type="body" sz="quarter" idx="10" hasCustomPrompt="1"/>
          </p:nvPr>
        </p:nvSpPr>
        <p:spPr>
          <a:xfrm>
            <a:off x="2829098" y="3829794"/>
            <a:ext cx="3456384"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Welcome!!</a:t>
            </a:r>
          </a:p>
        </p:txBody>
      </p:sp>
      <p:sp>
        <p:nvSpPr>
          <p:cNvPr id="8" name="Text Placeholder 9"/>
          <p:cNvSpPr>
            <a:spLocks noGrp="1"/>
          </p:cNvSpPr>
          <p:nvPr>
            <p:ph type="body" sz="quarter" idx="11" hasCustomPrompt="1"/>
          </p:nvPr>
        </p:nvSpPr>
        <p:spPr>
          <a:xfrm>
            <a:off x="2828950" y="4443958"/>
            <a:ext cx="3456384"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76203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90409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863568"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842131"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834733"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27011"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Block Arc 1"/>
          <p:cNvSpPr/>
          <p:nvPr userDrawn="1"/>
        </p:nvSpPr>
        <p:spPr>
          <a:xfrm>
            <a:off x="683568" y="1419822"/>
            <a:ext cx="1800000" cy="1800000"/>
          </a:xfrm>
          <a:prstGeom prst="blockArc">
            <a:avLst>
              <a:gd name="adj1" fmla="val 10800000"/>
              <a:gd name="adj2" fmla="val 94979"/>
              <a:gd name="adj3" fmla="val 54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Block Arc 11"/>
          <p:cNvSpPr/>
          <p:nvPr userDrawn="1"/>
        </p:nvSpPr>
        <p:spPr>
          <a:xfrm>
            <a:off x="2671382" y="1419822"/>
            <a:ext cx="1800000" cy="1800000"/>
          </a:xfrm>
          <a:prstGeom prst="blockArc">
            <a:avLst>
              <a:gd name="adj1" fmla="val 10800000"/>
              <a:gd name="adj2" fmla="val 94979"/>
              <a:gd name="adj3" fmla="val 54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3" name="Block Arc 12"/>
          <p:cNvSpPr/>
          <p:nvPr userDrawn="1"/>
        </p:nvSpPr>
        <p:spPr>
          <a:xfrm>
            <a:off x="4659196" y="1419822"/>
            <a:ext cx="1800000" cy="1800000"/>
          </a:xfrm>
          <a:prstGeom prst="blockArc">
            <a:avLst>
              <a:gd name="adj1" fmla="val 10800000"/>
              <a:gd name="adj2" fmla="val 94979"/>
              <a:gd name="adj3" fmla="val 54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Block Arc 13"/>
          <p:cNvSpPr/>
          <p:nvPr userDrawn="1"/>
        </p:nvSpPr>
        <p:spPr>
          <a:xfrm>
            <a:off x="6647011" y="1419822"/>
            <a:ext cx="1800000" cy="1800000"/>
          </a:xfrm>
          <a:prstGeom prst="blockArc">
            <a:avLst>
              <a:gd name="adj1" fmla="val 10800000"/>
              <a:gd name="adj2" fmla="val 94979"/>
              <a:gd name="adj3" fmla="val 54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Text Placeholder 9">
            <a:extLst>
              <a:ext uri="{FF2B5EF4-FFF2-40B4-BE49-F238E27FC236}">
                <a16:creationId xmlns:a16="http://schemas.microsoft.com/office/drawing/2014/main" id="{EDBECCA6-8618-46C3-A8D4-3B6399CCEF88}"/>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a16="http://schemas.microsoft.com/office/drawing/2014/main" id="{1D40A599-6D66-4DC9-82BB-52C171B56BB6}"/>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349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771800" y="1404764"/>
            <a:ext cx="6372200" cy="302433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93193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 id="2147483652" r:id="rId4"/>
    <p:sldLayoutId id="2147483661" r:id="rId5"/>
    <p:sldLayoutId id="2147483656" r:id="rId6"/>
    <p:sldLayoutId id="2147483673" r:id="rId7"/>
    <p:sldLayoutId id="2147483674" r:id="rId8"/>
    <p:sldLayoutId id="2147483675" r:id="rId9"/>
    <p:sldLayoutId id="2147483676" r:id="rId10"/>
    <p:sldLayoutId id="2147483677" r:id="rId11"/>
    <p:sldLayoutId id="2147483678" r:id="rId1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744744" y="1059582"/>
            <a:ext cx="5399256" cy="1152129"/>
          </a:xfrm>
        </p:spPr>
        <p:txBody>
          <a:bodyPr/>
          <a:lstStyle/>
          <a:p>
            <a:pPr lvl="0"/>
            <a:r>
              <a:rPr lang="en-US" altLang="ko-KR" dirty="0" err="1">
                <a:ea typeface="맑은 고딕" pitchFamily="50" charset="-127"/>
              </a:rPr>
              <a:t>Xây</a:t>
            </a:r>
            <a:r>
              <a:rPr lang="en-US" altLang="ko-KR" dirty="0">
                <a:ea typeface="맑은 고딕" pitchFamily="50" charset="-127"/>
              </a:rPr>
              <a:t> </a:t>
            </a:r>
            <a:r>
              <a:rPr lang="en-US" altLang="ko-KR" dirty="0" err="1">
                <a:ea typeface="맑은 고딕" pitchFamily="50" charset="-127"/>
              </a:rPr>
              <a:t>Dựng</a:t>
            </a:r>
            <a:r>
              <a:rPr lang="en-US" altLang="ko-KR" dirty="0">
                <a:ea typeface="맑은 고딕" pitchFamily="50" charset="-127"/>
              </a:rPr>
              <a:t> Website Bán Bánh </a:t>
            </a:r>
            <a:r>
              <a:rPr lang="en-US" altLang="ko-KR" dirty="0" err="1">
                <a:ea typeface="맑은 고딕" pitchFamily="50" charset="-127"/>
              </a:rPr>
              <a:t>Ngọt</a:t>
            </a:r>
            <a:endParaRPr lang="en-US" altLang="ko-KR" dirty="0"/>
          </a:p>
        </p:txBody>
      </p:sp>
      <p:sp>
        <p:nvSpPr>
          <p:cNvPr id="4" name="Text Placeholder 3"/>
          <p:cNvSpPr>
            <a:spLocks noGrp="1"/>
          </p:cNvSpPr>
          <p:nvPr>
            <p:ph type="body" sz="quarter" idx="11"/>
          </p:nvPr>
        </p:nvSpPr>
        <p:spPr>
          <a:xfrm>
            <a:off x="3874137" y="2211711"/>
            <a:ext cx="5253608" cy="504056"/>
          </a:xfrm>
        </p:spPr>
        <p:txBody>
          <a:bodyPr/>
          <a:lstStyle/>
          <a:p>
            <a:pPr fontAlgn="auto">
              <a:spcBef>
                <a:spcPts val="0"/>
              </a:spcBef>
              <a:spcAft>
                <a:spcPts val="0"/>
              </a:spcAft>
              <a:defRPr/>
            </a:pPr>
            <a:r>
              <a:rPr lang="en-US" altLang="ko-KR" b="1" dirty="0"/>
              <a:t>Website Bán Bánh </a:t>
            </a:r>
            <a:r>
              <a:rPr lang="en-US" altLang="ko-KR" b="1" dirty="0" err="1"/>
              <a:t>Ngọt</a:t>
            </a:r>
            <a:endParaRPr lang="en-US" altLang="ko-KR" b="1" dirty="0"/>
          </a:p>
        </p:txBody>
      </p:sp>
      <p:grpSp>
        <p:nvGrpSpPr>
          <p:cNvPr id="6" name="Group 5"/>
          <p:cNvGrpSpPr/>
          <p:nvPr/>
        </p:nvGrpSpPr>
        <p:grpSpPr>
          <a:xfrm>
            <a:off x="3615351" y="1083987"/>
            <a:ext cx="129393" cy="1440160"/>
            <a:chOff x="3424672" y="2643758"/>
            <a:chExt cx="283232" cy="1584176"/>
          </a:xfrm>
        </p:grpSpPr>
        <p:sp>
          <p:nvSpPr>
            <p:cNvPr id="7" name="Rectangle 6"/>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 Placeholder 1"/>
          <p:cNvSpPr txBox="1">
            <a:spLocks/>
          </p:cNvSpPr>
          <p:nvPr/>
        </p:nvSpPr>
        <p:spPr>
          <a:xfrm>
            <a:off x="0" y="3063030"/>
            <a:ext cx="4930200" cy="1020888"/>
          </a:xfrm>
          <a:prstGeom prst="rect">
            <a:avLst/>
          </a:prstGeom>
        </p:spPr>
        <p:txBody>
          <a:bodyPr anchor="ctr"/>
          <a:lstStyle>
            <a:lvl1pPr marL="0" indent="0" algn="l" defTabSz="914400" rtl="0" eaLnBrk="1" latinLnBrk="1" hangingPunct="1">
              <a:lnSpc>
                <a:spcPct val="100000"/>
              </a:lnSpc>
              <a:spcBef>
                <a:spcPct val="20000"/>
              </a:spcBef>
              <a:buFont typeface="Arial" pitchFamily="34" charset="0"/>
              <a:buNone/>
              <a:defRPr sz="3600" b="1"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err="1">
                <a:latin typeface="Times New Roman" panose="02020603050405020304" pitchFamily="18" charset="0"/>
                <a:cs typeface="Times New Roman" panose="02020603050405020304" pitchFamily="18" charset="0"/>
              </a:rPr>
              <a:t>Các</a:t>
            </a:r>
            <a:r>
              <a:rPr lang="en-US" altLang="ko-KR" sz="2000" dirty="0">
                <a:latin typeface="Times New Roman" panose="02020603050405020304" pitchFamily="18" charset="0"/>
                <a:cs typeface="Times New Roman" panose="02020603050405020304" pitchFamily="18" charset="0"/>
              </a:rPr>
              <a:t> </a:t>
            </a:r>
            <a:r>
              <a:rPr lang="en-US" altLang="ko-KR" sz="2000" dirty="0" err="1">
                <a:latin typeface="Times New Roman" panose="02020603050405020304" pitchFamily="18" charset="0"/>
                <a:cs typeface="Times New Roman" panose="02020603050405020304" pitchFamily="18" charset="0"/>
              </a:rPr>
              <a:t>thành</a:t>
            </a:r>
            <a:r>
              <a:rPr lang="en-US" altLang="ko-KR" sz="2000" dirty="0">
                <a:latin typeface="Times New Roman" panose="02020603050405020304" pitchFamily="18" charset="0"/>
                <a:cs typeface="Times New Roman" panose="02020603050405020304" pitchFamily="18" charset="0"/>
              </a:rPr>
              <a:t> </a:t>
            </a:r>
            <a:r>
              <a:rPr lang="en-US" altLang="ko-KR" sz="2000" dirty="0" err="1">
                <a:latin typeface="Times New Roman" panose="02020603050405020304" pitchFamily="18" charset="0"/>
                <a:cs typeface="Times New Roman" panose="02020603050405020304" pitchFamily="18" charset="0"/>
              </a:rPr>
              <a:t>viên</a:t>
            </a:r>
            <a:endParaRPr lang="en-US" altLang="ko-KR" sz="2000" dirty="0">
              <a:latin typeface="Times New Roman" panose="02020603050405020304" pitchFamily="18" charset="0"/>
              <a:cs typeface="Times New Roman" panose="02020603050405020304" pitchFamily="18" charset="0"/>
            </a:endParaRPr>
          </a:p>
          <a:p>
            <a:r>
              <a:rPr lang="en-US" altLang="ko-KR" sz="2000" dirty="0">
                <a:latin typeface="Times New Roman" panose="02020603050405020304" pitchFamily="18" charset="0"/>
                <a:cs typeface="Times New Roman" panose="02020603050405020304" pitchFamily="18" charset="0"/>
              </a:rPr>
              <a:t>- </a:t>
            </a:r>
            <a:r>
              <a:rPr lang="en-US" altLang="ko-KR" sz="2000" dirty="0" err="1">
                <a:latin typeface="Times New Roman" panose="02020603050405020304" pitchFamily="18" charset="0"/>
                <a:cs typeface="Times New Roman" panose="02020603050405020304" pitchFamily="18" charset="0"/>
              </a:rPr>
              <a:t>Dương</a:t>
            </a:r>
            <a:r>
              <a:rPr lang="en-US" altLang="ko-KR" sz="2000" dirty="0">
                <a:latin typeface="Times New Roman" panose="02020603050405020304" pitchFamily="18" charset="0"/>
                <a:cs typeface="Times New Roman" panose="02020603050405020304" pitchFamily="18" charset="0"/>
              </a:rPr>
              <a:t> </a:t>
            </a:r>
            <a:r>
              <a:rPr lang="en-US" altLang="ko-KR" sz="2000" dirty="0" err="1">
                <a:latin typeface="Times New Roman" panose="02020603050405020304" pitchFamily="18" charset="0"/>
                <a:cs typeface="Times New Roman" panose="02020603050405020304" pitchFamily="18" charset="0"/>
              </a:rPr>
              <a:t>Quốc</a:t>
            </a:r>
            <a:r>
              <a:rPr lang="en-US" altLang="ko-KR" sz="2000" dirty="0">
                <a:latin typeface="Times New Roman" panose="02020603050405020304" pitchFamily="18" charset="0"/>
                <a:cs typeface="Times New Roman" panose="02020603050405020304" pitchFamily="18" charset="0"/>
              </a:rPr>
              <a:t> Vũ</a:t>
            </a:r>
          </a:p>
          <a:p>
            <a:r>
              <a:rPr lang="en-US" altLang="ko-KR" sz="2000" dirty="0">
                <a:latin typeface="Times New Roman" panose="02020603050405020304" pitchFamily="18" charset="0"/>
                <a:cs typeface="Times New Roman" panose="02020603050405020304" pitchFamily="18" charset="0"/>
              </a:rPr>
              <a:t>- </a:t>
            </a:r>
            <a:r>
              <a:rPr lang="en-US" altLang="ko-KR" sz="2000" dirty="0" err="1">
                <a:latin typeface="Times New Roman" panose="02020603050405020304" pitchFamily="18" charset="0"/>
                <a:cs typeface="Times New Roman" panose="02020603050405020304" pitchFamily="18" charset="0"/>
              </a:rPr>
              <a:t>Huỳnh</a:t>
            </a:r>
            <a:r>
              <a:rPr lang="en-US" altLang="ko-KR" sz="2000" dirty="0">
                <a:latin typeface="Times New Roman" panose="02020603050405020304" pitchFamily="18" charset="0"/>
                <a:cs typeface="Times New Roman" panose="02020603050405020304" pitchFamily="18" charset="0"/>
              </a:rPr>
              <a:t> </a:t>
            </a:r>
            <a:r>
              <a:rPr lang="en-US" altLang="ko-KR" sz="2000" dirty="0" err="1">
                <a:latin typeface="Times New Roman" panose="02020603050405020304" pitchFamily="18" charset="0"/>
                <a:cs typeface="Times New Roman" panose="02020603050405020304" pitchFamily="18" charset="0"/>
              </a:rPr>
              <a:t>Công</a:t>
            </a:r>
            <a:r>
              <a:rPr lang="en-US" altLang="ko-KR" sz="2000" dirty="0">
                <a:latin typeface="Times New Roman" panose="02020603050405020304" pitchFamily="18" charset="0"/>
                <a:cs typeface="Times New Roman" panose="02020603050405020304" pitchFamily="18" charset="0"/>
              </a:rPr>
              <a:t> Chánh</a:t>
            </a:r>
          </a:p>
          <a:p>
            <a:r>
              <a:rPr lang="en-US" altLang="ko-KR" sz="2000" dirty="0">
                <a:latin typeface="Times New Roman" panose="02020603050405020304" pitchFamily="18" charset="0"/>
                <a:cs typeface="Times New Roman" panose="02020603050405020304" pitchFamily="18" charset="0"/>
              </a:rPr>
              <a:t>- </a:t>
            </a:r>
            <a:r>
              <a:rPr lang="en-US" altLang="ko-KR" sz="2000" dirty="0" err="1">
                <a:latin typeface="Times New Roman" panose="02020603050405020304" pitchFamily="18" charset="0"/>
                <a:cs typeface="Times New Roman" panose="02020603050405020304" pitchFamily="18" charset="0"/>
              </a:rPr>
              <a:t>Nguyễn</a:t>
            </a:r>
            <a:r>
              <a:rPr lang="en-US" altLang="ko-KR" sz="2000" dirty="0">
                <a:latin typeface="Times New Roman" panose="02020603050405020304" pitchFamily="18" charset="0"/>
                <a:cs typeface="Times New Roman" panose="02020603050405020304" pitchFamily="18" charset="0"/>
              </a:rPr>
              <a:t> </a:t>
            </a:r>
            <a:r>
              <a:rPr lang="en-US" altLang="ko-KR" sz="2000" dirty="0" err="1">
                <a:latin typeface="Times New Roman" panose="02020603050405020304" pitchFamily="18" charset="0"/>
                <a:cs typeface="Times New Roman" panose="02020603050405020304" pitchFamily="18" charset="0"/>
              </a:rPr>
              <a:t>Quốc</a:t>
            </a:r>
            <a:r>
              <a:rPr lang="en-US" altLang="ko-KR" sz="2000" dirty="0">
                <a:latin typeface="Times New Roman" panose="02020603050405020304" pitchFamily="18" charset="0"/>
                <a:cs typeface="Times New Roman" panose="02020603050405020304" pitchFamily="18" charset="0"/>
              </a:rPr>
              <a:t> Thái</a:t>
            </a:r>
            <a:endParaRPr lang="ko-KR"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a:latin typeface="Times New Roman" panose="02020603050405020304" pitchFamily="18" charset="0"/>
                <a:cs typeface="Times New Roman" panose="02020603050405020304" pitchFamily="18" charset="0"/>
              </a:rPr>
              <a:t>Phân Tích Cơ Sở Dữ Liệu</a:t>
            </a:r>
            <a:endParaRPr lang="ko-KR" altLang="en-US" sz="2800" dirty="0">
              <a:latin typeface="Times New Roman" panose="02020603050405020304" pitchFamily="18" charset="0"/>
              <a:cs typeface="Times New Roman" panose="02020603050405020304" pitchFamily="18" charset="0"/>
            </a:endParaRPr>
          </a:p>
        </p:txBody>
      </p:sp>
      <p:sp>
        <p:nvSpPr>
          <p:cNvPr id="5" name="Heptagon 4"/>
          <p:cNvSpPr/>
          <p:nvPr/>
        </p:nvSpPr>
        <p:spPr>
          <a:xfrm>
            <a:off x="2123728" y="2283718"/>
            <a:ext cx="576064" cy="576064"/>
          </a:xfrm>
          <a:prstGeom prst="heptagon">
            <a:avLst/>
          </a:prstGeom>
          <a:solidFill>
            <a:srgbClr val="F8B2A3"/>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solidFill>
                  <a:schemeClr val="bg1"/>
                </a:solidFill>
                <a:cs typeface="Arial" pitchFamily="34" charset="0"/>
              </a:rPr>
              <a:t>3</a:t>
            </a:r>
            <a:endParaRPr lang="en-US"/>
          </a:p>
        </p:txBody>
      </p:sp>
    </p:spTree>
    <p:extLst>
      <p:ext uri="{BB962C8B-B14F-4D97-AF65-F5344CB8AC3E}">
        <p14:creationId xmlns:p14="http://schemas.microsoft.com/office/powerpoint/2010/main" val="2841166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a:t>Phân Tích Cơ Sở Dữ Liệu</a:t>
            </a:r>
            <a:endParaRPr lang="ko-KR" altLang="en-US" dirty="0">
              <a:solidFill>
                <a:schemeClr val="tx1">
                  <a:lumMod val="75000"/>
                  <a:lumOff val="25000"/>
                </a:schemeClr>
              </a:solidFill>
            </a:endParaRPr>
          </a:p>
        </p:txBody>
      </p:sp>
      <p:sp>
        <p:nvSpPr>
          <p:cNvPr id="3" name="Text Placeholder 2"/>
          <p:cNvSpPr>
            <a:spLocks noGrp="1"/>
          </p:cNvSpPr>
          <p:nvPr>
            <p:ph type="body" sz="quarter" idx="11"/>
          </p:nvPr>
        </p:nvSpPr>
        <p:spPr/>
        <p:txBody>
          <a:bodyPr/>
          <a:lstStyle/>
          <a:p>
            <a:pPr lvl="0"/>
            <a:r>
              <a:rPr lang="en-US" altLang="ko-KR"/>
              <a:t>Chức Năng Của Khách Hàng</a:t>
            </a:r>
            <a:endParaRPr lang="en-US" altLang="ko-KR" dirty="0"/>
          </a:p>
        </p:txBody>
      </p:sp>
      <p:grpSp>
        <p:nvGrpSpPr>
          <p:cNvPr id="6" name="Group 5"/>
          <p:cNvGrpSpPr/>
          <p:nvPr/>
        </p:nvGrpSpPr>
        <p:grpSpPr>
          <a:xfrm>
            <a:off x="899592" y="1521505"/>
            <a:ext cx="864096" cy="1188088"/>
            <a:chOff x="2391994" y="1635646"/>
            <a:chExt cx="805454" cy="1584088"/>
          </a:xfrm>
        </p:grpSpPr>
        <p:sp>
          <p:nvSpPr>
            <p:cNvPr id="4" name="Rectangle 3"/>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0" name="TextBox 9"/>
          <p:cNvSpPr txBox="1"/>
          <p:nvPr/>
        </p:nvSpPr>
        <p:spPr>
          <a:xfrm>
            <a:off x="1887742" y="1797935"/>
            <a:ext cx="2664296" cy="523220"/>
          </a:xfrm>
          <a:prstGeom prst="rect">
            <a:avLst/>
          </a:prstGeom>
          <a:noFill/>
        </p:spPr>
        <p:txBody>
          <a:bodyPr wrap="square" rtlCol="0">
            <a:spAutoFit/>
          </a:bodyPr>
          <a:lstStyle/>
          <a:p>
            <a:r>
              <a:rPr lang="en-US" altLang="ko-KR" sz="1400" b="1">
                <a:solidFill>
                  <a:schemeClr val="accent2"/>
                </a:solidFill>
                <a:cs typeface="Arial" pitchFamily="34" charset="0"/>
              </a:rPr>
              <a:t>Xem Thông Tin Các Sản Phẩm</a:t>
            </a:r>
            <a:endParaRPr lang="ko-KR" altLang="en-US" sz="1400" b="1" dirty="0">
              <a:solidFill>
                <a:schemeClr val="accent2"/>
              </a:solidFill>
              <a:cs typeface="Arial" pitchFamily="34" charset="0"/>
            </a:endParaRPr>
          </a:p>
        </p:txBody>
      </p:sp>
      <p:sp>
        <p:nvSpPr>
          <p:cNvPr id="11" name="TextBox 10"/>
          <p:cNvSpPr txBox="1"/>
          <p:nvPr/>
        </p:nvSpPr>
        <p:spPr>
          <a:xfrm>
            <a:off x="977080" y="1564253"/>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nvGrpSpPr>
          <p:cNvPr id="12" name="Group 11"/>
          <p:cNvGrpSpPr/>
          <p:nvPr/>
        </p:nvGrpSpPr>
        <p:grpSpPr>
          <a:xfrm>
            <a:off x="4868951" y="1521472"/>
            <a:ext cx="864096" cy="1188088"/>
            <a:chOff x="2391994" y="1635646"/>
            <a:chExt cx="805454" cy="1584088"/>
          </a:xfrm>
          <a:solidFill>
            <a:srgbClr val="98DFBB"/>
          </a:solidFill>
        </p:grpSpPr>
        <p:sp>
          <p:nvSpPr>
            <p:cNvPr id="13" name="Rectangle 12"/>
            <p:cNvSpPr/>
            <p:nvPr/>
          </p:nvSpPr>
          <p:spPr>
            <a:xfrm>
              <a:off x="2391994" y="1635646"/>
              <a:ext cx="805454"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Isosceles Triangle 13"/>
            <p:cNvSpPr/>
            <p:nvPr/>
          </p:nvSpPr>
          <p:spPr>
            <a:xfrm rot="10800000">
              <a:off x="2391994" y="2427734"/>
              <a:ext cx="805454" cy="792000"/>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17" name="TextBox 16"/>
          <p:cNvSpPr txBox="1"/>
          <p:nvPr/>
        </p:nvSpPr>
        <p:spPr>
          <a:xfrm>
            <a:off x="5940152" y="1801840"/>
            <a:ext cx="2664296" cy="307777"/>
          </a:xfrm>
          <a:prstGeom prst="rect">
            <a:avLst/>
          </a:prstGeom>
          <a:noFill/>
        </p:spPr>
        <p:txBody>
          <a:bodyPr wrap="square" rtlCol="0">
            <a:spAutoFit/>
          </a:bodyPr>
          <a:lstStyle/>
          <a:p>
            <a:r>
              <a:rPr lang="en-US" altLang="ko-KR" sz="1400" b="1">
                <a:solidFill>
                  <a:schemeClr val="accent3"/>
                </a:solidFill>
                <a:cs typeface="Arial" pitchFamily="34" charset="0"/>
              </a:rPr>
              <a:t>Đăng Kí, Đăng Nhập</a:t>
            </a:r>
            <a:endParaRPr lang="ko-KR" altLang="en-US" sz="1400" b="1" dirty="0">
              <a:solidFill>
                <a:schemeClr val="accent3"/>
              </a:solidFill>
              <a:cs typeface="Arial" pitchFamily="34" charset="0"/>
            </a:endParaRPr>
          </a:p>
        </p:txBody>
      </p:sp>
      <p:sp>
        <p:nvSpPr>
          <p:cNvPr id="18" name="TextBox 17"/>
          <p:cNvSpPr txBox="1"/>
          <p:nvPr/>
        </p:nvSpPr>
        <p:spPr>
          <a:xfrm>
            <a:off x="4946439" y="1564220"/>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nvGrpSpPr>
          <p:cNvPr id="19" name="Group 18"/>
          <p:cNvGrpSpPr/>
          <p:nvPr/>
        </p:nvGrpSpPr>
        <p:grpSpPr>
          <a:xfrm>
            <a:off x="899592" y="3213682"/>
            <a:ext cx="864096" cy="1188088"/>
            <a:chOff x="2391994" y="1635646"/>
            <a:chExt cx="805454" cy="1584088"/>
          </a:xfrm>
          <a:solidFill>
            <a:srgbClr val="F8B2A3"/>
          </a:solidFill>
        </p:grpSpPr>
        <p:sp>
          <p:nvSpPr>
            <p:cNvPr id="20" name="Rectangle 19"/>
            <p:cNvSpPr/>
            <p:nvPr/>
          </p:nvSpPr>
          <p:spPr>
            <a:xfrm>
              <a:off x="2391994" y="1635646"/>
              <a:ext cx="80545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Isosceles Triangle 20"/>
            <p:cNvSpPr/>
            <p:nvPr/>
          </p:nvSpPr>
          <p:spPr>
            <a:xfrm rot="10800000">
              <a:off x="2391994" y="2427734"/>
              <a:ext cx="805454" cy="79200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4" name="TextBox 23"/>
          <p:cNvSpPr txBox="1"/>
          <p:nvPr/>
        </p:nvSpPr>
        <p:spPr>
          <a:xfrm>
            <a:off x="1906683" y="3519735"/>
            <a:ext cx="2664296" cy="307777"/>
          </a:xfrm>
          <a:prstGeom prst="rect">
            <a:avLst/>
          </a:prstGeom>
          <a:noFill/>
        </p:spPr>
        <p:txBody>
          <a:bodyPr wrap="square" rtlCol="0">
            <a:spAutoFit/>
          </a:bodyPr>
          <a:lstStyle/>
          <a:p>
            <a:r>
              <a:rPr lang="en-US" altLang="ko-KR" sz="1400" b="1">
                <a:solidFill>
                  <a:schemeClr val="accent1"/>
                </a:solidFill>
                <a:cs typeface="Arial" pitchFamily="34" charset="0"/>
              </a:rPr>
              <a:t>Tìm Kiếm Sản Phẩm</a:t>
            </a:r>
            <a:endParaRPr lang="ko-KR" altLang="en-US" sz="1400" b="1" dirty="0">
              <a:solidFill>
                <a:schemeClr val="accent1"/>
              </a:solidFill>
              <a:cs typeface="Arial" pitchFamily="34" charset="0"/>
            </a:endParaRPr>
          </a:p>
        </p:txBody>
      </p:sp>
      <p:sp>
        <p:nvSpPr>
          <p:cNvPr id="25" name="TextBox 24"/>
          <p:cNvSpPr txBox="1"/>
          <p:nvPr/>
        </p:nvSpPr>
        <p:spPr>
          <a:xfrm>
            <a:off x="977080" y="3256430"/>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nvGrpSpPr>
          <p:cNvPr id="26" name="Group 25"/>
          <p:cNvGrpSpPr/>
          <p:nvPr/>
        </p:nvGrpSpPr>
        <p:grpSpPr>
          <a:xfrm>
            <a:off x="4868951" y="3213649"/>
            <a:ext cx="864096" cy="1188088"/>
            <a:chOff x="2391994" y="1635646"/>
            <a:chExt cx="805454" cy="1584088"/>
          </a:xfrm>
          <a:solidFill>
            <a:srgbClr val="A4B4EA"/>
          </a:solidFill>
        </p:grpSpPr>
        <p:sp>
          <p:nvSpPr>
            <p:cNvPr id="27" name="Rectangle 26"/>
            <p:cNvSpPr/>
            <p:nvPr/>
          </p:nvSpPr>
          <p:spPr>
            <a:xfrm>
              <a:off x="2391994" y="1635646"/>
              <a:ext cx="805454" cy="7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Isosceles Triangle 27"/>
            <p:cNvSpPr/>
            <p:nvPr/>
          </p:nvSpPr>
          <p:spPr>
            <a:xfrm rot="10800000">
              <a:off x="2391994" y="2427734"/>
              <a:ext cx="805454" cy="792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31" name="TextBox 30"/>
          <p:cNvSpPr txBox="1"/>
          <p:nvPr/>
        </p:nvSpPr>
        <p:spPr>
          <a:xfrm>
            <a:off x="5940152" y="3519735"/>
            <a:ext cx="2664296" cy="307777"/>
          </a:xfrm>
          <a:prstGeom prst="rect">
            <a:avLst/>
          </a:prstGeom>
          <a:noFill/>
        </p:spPr>
        <p:txBody>
          <a:bodyPr wrap="square" rtlCol="0">
            <a:spAutoFit/>
          </a:bodyPr>
          <a:lstStyle/>
          <a:p>
            <a:r>
              <a:rPr lang="en-US" altLang="ko-KR" sz="1400" b="1">
                <a:solidFill>
                  <a:schemeClr val="accent4"/>
                </a:solidFill>
                <a:cs typeface="Arial" pitchFamily="34" charset="0"/>
              </a:rPr>
              <a:t>Đặt Hàng</a:t>
            </a:r>
            <a:endParaRPr lang="ko-KR" altLang="en-US" sz="1400" b="1" dirty="0">
              <a:solidFill>
                <a:schemeClr val="accent4"/>
              </a:solidFill>
              <a:cs typeface="Arial" pitchFamily="34" charset="0"/>
            </a:endParaRPr>
          </a:p>
        </p:txBody>
      </p:sp>
      <p:sp>
        <p:nvSpPr>
          <p:cNvPr id="32" name="TextBox 31"/>
          <p:cNvSpPr txBox="1"/>
          <p:nvPr/>
        </p:nvSpPr>
        <p:spPr>
          <a:xfrm>
            <a:off x="4946439" y="3256397"/>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spTree>
    <p:extLst>
      <p:ext uri="{BB962C8B-B14F-4D97-AF65-F5344CB8AC3E}">
        <p14:creationId xmlns:p14="http://schemas.microsoft.com/office/powerpoint/2010/main" val="323940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p:cNvSpPr>
            <a:spLocks noGrp="1"/>
          </p:cNvSpPr>
          <p:nvPr>
            <p:ph type="body" sz="quarter" idx="11"/>
          </p:nvPr>
        </p:nvSpPr>
        <p:spPr/>
        <p:txBody>
          <a:bodyPr/>
          <a:lstStyle/>
          <a:p>
            <a:r>
              <a:rPr lang="en-US" dirty="0"/>
              <a:t>Giao </a:t>
            </a:r>
            <a:r>
              <a:rPr lang="en-US" dirty="0" err="1"/>
              <a:t>diện</a:t>
            </a:r>
            <a:r>
              <a:rPr lang="en-US" dirty="0"/>
              <a:t> </a:t>
            </a:r>
            <a:r>
              <a:rPr lang="en-US" dirty="0" err="1"/>
              <a:t>người</a:t>
            </a:r>
            <a:r>
              <a:rPr lang="en-US" dirty="0"/>
              <a:t> </a:t>
            </a:r>
            <a:r>
              <a:rPr lang="en-US" dirty="0" err="1"/>
              <a:t>dùng</a:t>
            </a:r>
            <a:endParaRPr lang="en-US" dirty="0"/>
          </a:p>
        </p:txBody>
      </p:sp>
      <p:pic>
        <p:nvPicPr>
          <p:cNvPr id="6" name="Picture 5">
            <a:extLst>
              <a:ext uri="{FF2B5EF4-FFF2-40B4-BE49-F238E27FC236}">
                <a16:creationId xmlns:a16="http://schemas.microsoft.com/office/drawing/2014/main" id="{2C392898-ADF6-73D1-5B3D-BC4FEE657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156" y="959149"/>
            <a:ext cx="7389688" cy="3916858"/>
          </a:xfrm>
          <a:prstGeom prst="rect">
            <a:avLst/>
          </a:prstGeom>
        </p:spPr>
      </p:pic>
    </p:spTree>
    <p:extLst>
      <p:ext uri="{BB962C8B-B14F-4D97-AF65-F5344CB8AC3E}">
        <p14:creationId xmlns:p14="http://schemas.microsoft.com/office/powerpoint/2010/main" val="1809085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7A49B7-F597-36F2-2A60-3C2E87DB3C11}"/>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1F088EEF-2DFF-0897-3634-E7D0B9439546}"/>
              </a:ext>
            </a:extLst>
          </p:cNvPr>
          <p:cNvSpPr>
            <a:spLocks noGrp="1"/>
          </p:cNvSpPr>
          <p:nvPr>
            <p:ph type="body" sz="quarter" idx="11"/>
          </p:nvPr>
        </p:nvSpPr>
        <p:spPr/>
        <p:txBody>
          <a:bodyPr/>
          <a:lstStyle/>
          <a:p>
            <a:r>
              <a:rPr lang="en-US" dirty="0"/>
              <a:t>Trang </a:t>
            </a:r>
            <a:r>
              <a:rPr lang="en-US" dirty="0" err="1"/>
              <a:t>Đăng</a:t>
            </a:r>
            <a:r>
              <a:rPr lang="en-US" dirty="0"/>
              <a:t> </a:t>
            </a:r>
            <a:r>
              <a:rPr lang="en-US" dirty="0" err="1"/>
              <a:t>Ký</a:t>
            </a:r>
            <a:endParaRPr lang="en-US" dirty="0"/>
          </a:p>
        </p:txBody>
      </p:sp>
      <p:pic>
        <p:nvPicPr>
          <p:cNvPr id="6" name="Picture 5">
            <a:extLst>
              <a:ext uri="{FF2B5EF4-FFF2-40B4-BE49-F238E27FC236}">
                <a16:creationId xmlns:a16="http://schemas.microsoft.com/office/drawing/2014/main" id="{A8E55987-242D-A72D-525C-17E72BA7F0D1}"/>
              </a:ext>
            </a:extLst>
          </p:cNvPr>
          <p:cNvPicPr>
            <a:picLocks noChangeAspect="1"/>
          </p:cNvPicPr>
          <p:nvPr/>
        </p:nvPicPr>
        <p:blipFill>
          <a:blip r:embed="rId2"/>
          <a:stretch>
            <a:fillRect/>
          </a:stretch>
        </p:blipFill>
        <p:spPr>
          <a:xfrm>
            <a:off x="1753793" y="965301"/>
            <a:ext cx="5636414" cy="3910705"/>
          </a:xfrm>
          <a:prstGeom prst="rect">
            <a:avLst/>
          </a:prstGeom>
        </p:spPr>
      </p:pic>
    </p:spTree>
    <p:extLst>
      <p:ext uri="{BB962C8B-B14F-4D97-AF65-F5344CB8AC3E}">
        <p14:creationId xmlns:p14="http://schemas.microsoft.com/office/powerpoint/2010/main" val="1839305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EB96EE-B17E-D9CC-28E6-6F829DC1256B}"/>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CDD33086-AFC4-56FD-29A1-06BCE36B2013}"/>
              </a:ext>
            </a:extLst>
          </p:cNvPr>
          <p:cNvSpPr>
            <a:spLocks noGrp="1"/>
          </p:cNvSpPr>
          <p:nvPr>
            <p:ph type="body" sz="quarter" idx="11"/>
          </p:nvPr>
        </p:nvSpPr>
        <p:spPr/>
        <p:txBody>
          <a:bodyPr/>
          <a:lstStyle/>
          <a:p>
            <a:r>
              <a:rPr lang="en-US" dirty="0"/>
              <a:t>Trang </a:t>
            </a:r>
            <a:r>
              <a:rPr lang="en-US" dirty="0" err="1"/>
              <a:t>Đăng</a:t>
            </a:r>
            <a:r>
              <a:rPr lang="en-US" dirty="0"/>
              <a:t> </a:t>
            </a:r>
            <a:r>
              <a:rPr lang="en-US" dirty="0" err="1"/>
              <a:t>Nhập</a:t>
            </a:r>
            <a:endParaRPr lang="en-US" dirty="0"/>
          </a:p>
        </p:txBody>
      </p:sp>
      <p:pic>
        <p:nvPicPr>
          <p:cNvPr id="6" name="Picture 5">
            <a:extLst>
              <a:ext uri="{FF2B5EF4-FFF2-40B4-BE49-F238E27FC236}">
                <a16:creationId xmlns:a16="http://schemas.microsoft.com/office/drawing/2014/main" id="{F9E349CC-F157-A75A-C182-EFC5DFB8F3EB}"/>
              </a:ext>
            </a:extLst>
          </p:cNvPr>
          <p:cNvPicPr>
            <a:picLocks noChangeAspect="1"/>
          </p:cNvPicPr>
          <p:nvPr/>
        </p:nvPicPr>
        <p:blipFill>
          <a:blip r:embed="rId2"/>
          <a:stretch>
            <a:fillRect/>
          </a:stretch>
        </p:blipFill>
        <p:spPr>
          <a:xfrm>
            <a:off x="1801426" y="961014"/>
            <a:ext cx="5541148" cy="4127076"/>
          </a:xfrm>
          <a:prstGeom prst="rect">
            <a:avLst/>
          </a:prstGeom>
        </p:spPr>
      </p:pic>
    </p:spTree>
    <p:extLst>
      <p:ext uri="{BB962C8B-B14F-4D97-AF65-F5344CB8AC3E}">
        <p14:creationId xmlns:p14="http://schemas.microsoft.com/office/powerpoint/2010/main" val="1793116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03718E-4461-1334-6735-EBFFB4B1DD03}"/>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C61ABA27-E570-35E2-CD90-648D4E2711AA}"/>
              </a:ext>
            </a:extLst>
          </p:cNvPr>
          <p:cNvSpPr>
            <a:spLocks noGrp="1"/>
          </p:cNvSpPr>
          <p:nvPr>
            <p:ph type="body" sz="quarter" idx="11"/>
          </p:nvPr>
        </p:nvSpPr>
        <p:spPr/>
        <p:txBody>
          <a:bodyPr/>
          <a:lstStyle/>
          <a:p>
            <a:r>
              <a:rPr lang="en-US" dirty="0" err="1"/>
              <a:t>Tìm</a:t>
            </a:r>
            <a:r>
              <a:rPr lang="en-US" dirty="0"/>
              <a:t> </a:t>
            </a:r>
            <a:r>
              <a:rPr lang="en-US" dirty="0" err="1"/>
              <a:t>Kiếm</a:t>
            </a:r>
            <a:r>
              <a:rPr lang="en-US" dirty="0"/>
              <a:t> </a:t>
            </a:r>
            <a:r>
              <a:rPr lang="en-US" dirty="0" err="1"/>
              <a:t>Sản</a:t>
            </a:r>
            <a:r>
              <a:rPr lang="en-US" dirty="0"/>
              <a:t> </a:t>
            </a:r>
            <a:r>
              <a:rPr lang="en-US" dirty="0" err="1"/>
              <a:t>Phẩm</a:t>
            </a:r>
            <a:endParaRPr lang="en-US" dirty="0"/>
          </a:p>
        </p:txBody>
      </p:sp>
      <p:pic>
        <p:nvPicPr>
          <p:cNvPr id="5" name="Picture 4">
            <a:extLst>
              <a:ext uri="{FF2B5EF4-FFF2-40B4-BE49-F238E27FC236}">
                <a16:creationId xmlns:a16="http://schemas.microsoft.com/office/drawing/2014/main" id="{AA773EDF-84E9-CDDC-2309-4B11C6866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39" y="987574"/>
            <a:ext cx="7932522" cy="3739451"/>
          </a:xfrm>
          <a:prstGeom prst="rect">
            <a:avLst/>
          </a:prstGeom>
        </p:spPr>
      </p:pic>
    </p:spTree>
    <p:extLst>
      <p:ext uri="{BB962C8B-B14F-4D97-AF65-F5344CB8AC3E}">
        <p14:creationId xmlns:p14="http://schemas.microsoft.com/office/powerpoint/2010/main" val="1948518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85B1F-3C39-F497-8F46-C00D5926D237}"/>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8DB7BCBE-B392-6085-4052-E145E0F6778C}"/>
              </a:ext>
            </a:extLst>
          </p:cNvPr>
          <p:cNvSpPr>
            <a:spLocks noGrp="1"/>
          </p:cNvSpPr>
          <p:nvPr>
            <p:ph type="body" sz="quarter" idx="11"/>
          </p:nvPr>
        </p:nvSpPr>
        <p:spPr/>
        <p:txBody>
          <a:bodyPr/>
          <a:lstStyle/>
          <a:p>
            <a:r>
              <a:rPr lang="en-US" sz="2000" b="1" dirty="0" err="1">
                <a:latin typeface="Times New Roman" panose="02020603050405020304" pitchFamily="18" charset="0"/>
                <a:cs typeface="Times New Roman" panose="02020603050405020304" pitchFamily="18" charset="0"/>
              </a:rPr>
              <a:t>Giỏ</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Hàng</a:t>
            </a:r>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CA4412-9C03-6A00-EBAE-7AB757B2D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041449"/>
            <a:ext cx="7154934" cy="4032901"/>
          </a:xfrm>
          <a:prstGeom prst="rect">
            <a:avLst/>
          </a:prstGeom>
        </p:spPr>
      </p:pic>
    </p:spTree>
    <p:extLst>
      <p:ext uri="{BB962C8B-B14F-4D97-AF65-F5344CB8AC3E}">
        <p14:creationId xmlns:p14="http://schemas.microsoft.com/office/powerpoint/2010/main" val="1740106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C961D9-5FCD-DBE5-FEEE-132617B7FCF2}"/>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3BEBF8D3-B974-8B5C-596F-3D99E6DE3939}"/>
              </a:ext>
            </a:extLst>
          </p:cNvPr>
          <p:cNvSpPr>
            <a:spLocks noGrp="1"/>
          </p:cNvSpPr>
          <p:nvPr>
            <p:ph type="body" sz="quarter" idx="11"/>
          </p:nvPr>
        </p:nvSpPr>
        <p:spPr/>
        <p:txBody>
          <a:bodyPr/>
          <a:lstStyle/>
          <a:p>
            <a:r>
              <a:rPr lang="en-US" dirty="0" err="1"/>
              <a:t>Đặt</a:t>
            </a:r>
            <a:r>
              <a:rPr lang="en-US" dirty="0"/>
              <a:t> </a:t>
            </a:r>
            <a:r>
              <a:rPr lang="en-US" dirty="0" err="1"/>
              <a:t>Hàng</a:t>
            </a:r>
            <a:endParaRPr lang="en-US" dirty="0"/>
          </a:p>
        </p:txBody>
      </p:sp>
      <p:pic>
        <p:nvPicPr>
          <p:cNvPr id="5" name="Picture 4">
            <a:extLst>
              <a:ext uri="{FF2B5EF4-FFF2-40B4-BE49-F238E27FC236}">
                <a16:creationId xmlns:a16="http://schemas.microsoft.com/office/drawing/2014/main" id="{7657CA68-DD37-8FA9-524C-F18478A41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987574"/>
            <a:ext cx="7956376" cy="3747948"/>
          </a:xfrm>
          <a:prstGeom prst="rect">
            <a:avLst/>
          </a:prstGeom>
        </p:spPr>
      </p:pic>
    </p:spTree>
    <p:extLst>
      <p:ext uri="{BB962C8B-B14F-4D97-AF65-F5344CB8AC3E}">
        <p14:creationId xmlns:p14="http://schemas.microsoft.com/office/powerpoint/2010/main" val="3143148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a:t>Phân Tích Cơ Sở Dữ Liệu</a:t>
            </a:r>
            <a:endParaRPr lang="ko-KR" altLang="en-US" dirty="0">
              <a:solidFill>
                <a:schemeClr val="tx1">
                  <a:lumMod val="75000"/>
                  <a:lumOff val="25000"/>
                </a:schemeClr>
              </a:solidFill>
            </a:endParaRPr>
          </a:p>
        </p:txBody>
      </p:sp>
      <p:sp>
        <p:nvSpPr>
          <p:cNvPr id="3" name="Text Placeholder 2"/>
          <p:cNvSpPr>
            <a:spLocks noGrp="1"/>
          </p:cNvSpPr>
          <p:nvPr>
            <p:ph type="body" sz="quarter" idx="11"/>
          </p:nvPr>
        </p:nvSpPr>
        <p:spPr/>
        <p:txBody>
          <a:bodyPr/>
          <a:lstStyle/>
          <a:p>
            <a:pPr lvl="0"/>
            <a:r>
              <a:rPr lang="en-US" altLang="ko-KR"/>
              <a:t>Chức Năng Của Admin</a:t>
            </a:r>
            <a:endParaRPr lang="en-US" altLang="ko-KR" dirty="0"/>
          </a:p>
        </p:txBody>
      </p:sp>
      <p:grpSp>
        <p:nvGrpSpPr>
          <p:cNvPr id="6" name="Group 5"/>
          <p:cNvGrpSpPr/>
          <p:nvPr/>
        </p:nvGrpSpPr>
        <p:grpSpPr>
          <a:xfrm>
            <a:off x="899592" y="1521505"/>
            <a:ext cx="864096" cy="1188088"/>
            <a:chOff x="2391994" y="1635646"/>
            <a:chExt cx="805454" cy="1584088"/>
          </a:xfrm>
        </p:grpSpPr>
        <p:sp>
          <p:nvSpPr>
            <p:cNvPr id="4" name="Rectangle 3"/>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0" name="TextBox 9"/>
          <p:cNvSpPr txBox="1"/>
          <p:nvPr/>
        </p:nvSpPr>
        <p:spPr>
          <a:xfrm>
            <a:off x="1887742" y="1797935"/>
            <a:ext cx="1192052" cy="523220"/>
          </a:xfrm>
          <a:prstGeom prst="rect">
            <a:avLst/>
          </a:prstGeom>
          <a:noFill/>
        </p:spPr>
        <p:txBody>
          <a:bodyPr wrap="square" rtlCol="0">
            <a:spAutoFit/>
          </a:bodyPr>
          <a:lstStyle/>
          <a:p>
            <a:r>
              <a:rPr lang="en-US" altLang="ko-KR" sz="1400" b="1" dirty="0" err="1">
                <a:solidFill>
                  <a:schemeClr val="accent2"/>
                </a:solidFill>
                <a:cs typeface="Arial" pitchFamily="34" charset="0"/>
              </a:rPr>
              <a:t>Quản</a:t>
            </a:r>
            <a:r>
              <a:rPr lang="en-US" altLang="ko-KR" sz="1400" b="1" dirty="0">
                <a:solidFill>
                  <a:schemeClr val="accent2"/>
                </a:solidFill>
                <a:cs typeface="Arial" pitchFamily="34" charset="0"/>
              </a:rPr>
              <a:t> Lý </a:t>
            </a:r>
            <a:r>
              <a:rPr lang="en-US" altLang="ko-KR" sz="1400" b="1" dirty="0" err="1">
                <a:solidFill>
                  <a:schemeClr val="accent2"/>
                </a:solidFill>
                <a:cs typeface="Arial" pitchFamily="34" charset="0"/>
              </a:rPr>
              <a:t>Chủ</a:t>
            </a:r>
            <a:r>
              <a:rPr lang="en-US" altLang="ko-KR" sz="1400" b="1" dirty="0">
                <a:solidFill>
                  <a:schemeClr val="accent2"/>
                </a:solidFill>
                <a:cs typeface="Arial" pitchFamily="34" charset="0"/>
              </a:rPr>
              <a:t> </a:t>
            </a:r>
            <a:r>
              <a:rPr lang="en-US" altLang="ko-KR" sz="1400" b="1" dirty="0" err="1">
                <a:solidFill>
                  <a:schemeClr val="accent2"/>
                </a:solidFill>
                <a:cs typeface="Arial" pitchFamily="34" charset="0"/>
              </a:rPr>
              <a:t>Đề</a:t>
            </a:r>
            <a:endParaRPr lang="ko-KR" altLang="en-US" sz="1400" b="1" dirty="0">
              <a:solidFill>
                <a:schemeClr val="accent2"/>
              </a:solidFill>
              <a:cs typeface="Arial" pitchFamily="34" charset="0"/>
            </a:endParaRPr>
          </a:p>
        </p:txBody>
      </p:sp>
      <p:sp>
        <p:nvSpPr>
          <p:cNvPr id="11" name="TextBox 10"/>
          <p:cNvSpPr txBox="1"/>
          <p:nvPr/>
        </p:nvSpPr>
        <p:spPr>
          <a:xfrm>
            <a:off x="977080" y="1564253"/>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nvGrpSpPr>
          <p:cNvPr id="12" name="Group 11"/>
          <p:cNvGrpSpPr/>
          <p:nvPr/>
        </p:nvGrpSpPr>
        <p:grpSpPr>
          <a:xfrm>
            <a:off x="3345908" y="1511669"/>
            <a:ext cx="864096" cy="1188088"/>
            <a:chOff x="2391994" y="1635646"/>
            <a:chExt cx="805454" cy="1584088"/>
          </a:xfrm>
          <a:solidFill>
            <a:srgbClr val="98DFBB"/>
          </a:solidFill>
        </p:grpSpPr>
        <p:sp>
          <p:nvSpPr>
            <p:cNvPr id="13" name="Rectangle 12"/>
            <p:cNvSpPr/>
            <p:nvPr/>
          </p:nvSpPr>
          <p:spPr>
            <a:xfrm>
              <a:off x="2391994" y="1635646"/>
              <a:ext cx="805454"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Isosceles Triangle 13"/>
            <p:cNvSpPr/>
            <p:nvPr/>
          </p:nvSpPr>
          <p:spPr>
            <a:xfrm rot="10800000">
              <a:off x="2391994" y="2427734"/>
              <a:ext cx="805454" cy="792000"/>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17" name="TextBox 16"/>
          <p:cNvSpPr txBox="1"/>
          <p:nvPr/>
        </p:nvSpPr>
        <p:spPr>
          <a:xfrm>
            <a:off x="4256019" y="1733529"/>
            <a:ext cx="1180077" cy="523220"/>
          </a:xfrm>
          <a:prstGeom prst="rect">
            <a:avLst/>
          </a:prstGeom>
          <a:noFill/>
        </p:spPr>
        <p:txBody>
          <a:bodyPr wrap="square" rtlCol="0">
            <a:spAutoFit/>
          </a:bodyPr>
          <a:lstStyle/>
          <a:p>
            <a:r>
              <a:rPr lang="en-US" altLang="ko-KR" sz="1400" b="1">
                <a:solidFill>
                  <a:schemeClr val="accent3"/>
                </a:solidFill>
                <a:cs typeface="Arial" pitchFamily="34" charset="0"/>
              </a:rPr>
              <a:t>Quản Lý Đơn Hàng</a:t>
            </a:r>
            <a:endParaRPr lang="ko-KR" altLang="en-US" sz="1400" b="1" dirty="0">
              <a:solidFill>
                <a:schemeClr val="accent3"/>
              </a:solidFill>
              <a:cs typeface="Arial" pitchFamily="34" charset="0"/>
            </a:endParaRPr>
          </a:p>
        </p:txBody>
      </p:sp>
      <p:sp>
        <p:nvSpPr>
          <p:cNvPr id="18" name="TextBox 17"/>
          <p:cNvSpPr txBox="1"/>
          <p:nvPr/>
        </p:nvSpPr>
        <p:spPr>
          <a:xfrm>
            <a:off x="3453164" y="1564253"/>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nvGrpSpPr>
          <p:cNvPr id="19" name="Group 18"/>
          <p:cNvGrpSpPr/>
          <p:nvPr/>
        </p:nvGrpSpPr>
        <p:grpSpPr>
          <a:xfrm>
            <a:off x="899592" y="2925691"/>
            <a:ext cx="864096" cy="1188088"/>
            <a:chOff x="2391994" y="1635646"/>
            <a:chExt cx="805454" cy="1584088"/>
          </a:xfrm>
          <a:solidFill>
            <a:srgbClr val="F8B2A3"/>
          </a:solidFill>
        </p:grpSpPr>
        <p:sp>
          <p:nvSpPr>
            <p:cNvPr id="20" name="Rectangle 19"/>
            <p:cNvSpPr/>
            <p:nvPr/>
          </p:nvSpPr>
          <p:spPr>
            <a:xfrm>
              <a:off x="2391994" y="1635646"/>
              <a:ext cx="80545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Isosceles Triangle 20"/>
            <p:cNvSpPr/>
            <p:nvPr/>
          </p:nvSpPr>
          <p:spPr>
            <a:xfrm rot="10800000">
              <a:off x="2391994" y="2427734"/>
              <a:ext cx="805454" cy="79200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4" name="TextBox 23"/>
          <p:cNvSpPr txBox="1"/>
          <p:nvPr/>
        </p:nvSpPr>
        <p:spPr>
          <a:xfrm>
            <a:off x="1775347" y="3102508"/>
            <a:ext cx="1284485" cy="523220"/>
          </a:xfrm>
          <a:prstGeom prst="rect">
            <a:avLst/>
          </a:prstGeom>
          <a:noFill/>
        </p:spPr>
        <p:txBody>
          <a:bodyPr wrap="square" rtlCol="0">
            <a:spAutoFit/>
          </a:bodyPr>
          <a:lstStyle/>
          <a:p>
            <a:r>
              <a:rPr lang="en-US" altLang="ko-KR" sz="1400" b="1">
                <a:solidFill>
                  <a:schemeClr val="accent1"/>
                </a:solidFill>
                <a:cs typeface="Arial" pitchFamily="34" charset="0"/>
              </a:rPr>
              <a:t>Quản Lý Khách Hàng</a:t>
            </a:r>
            <a:endParaRPr lang="ko-KR" altLang="en-US" sz="1400" b="1" dirty="0">
              <a:solidFill>
                <a:schemeClr val="accent1"/>
              </a:solidFill>
              <a:cs typeface="Arial" pitchFamily="34" charset="0"/>
            </a:endParaRPr>
          </a:p>
        </p:txBody>
      </p:sp>
      <p:sp>
        <p:nvSpPr>
          <p:cNvPr id="25" name="TextBox 24"/>
          <p:cNvSpPr txBox="1"/>
          <p:nvPr/>
        </p:nvSpPr>
        <p:spPr>
          <a:xfrm>
            <a:off x="996086" y="3080151"/>
            <a:ext cx="709121" cy="646331"/>
          </a:xfrm>
          <a:prstGeom prst="rect">
            <a:avLst/>
          </a:prstGeom>
          <a:noFill/>
        </p:spPr>
        <p:txBody>
          <a:bodyPr wrap="square" rtlCol="0">
            <a:spAutoFit/>
          </a:bodyPr>
          <a:lstStyle/>
          <a:p>
            <a:pPr algn="ctr"/>
            <a:r>
              <a:rPr lang="en-US" altLang="ko-KR" sz="3600" b="1">
                <a:solidFill>
                  <a:schemeClr val="bg1"/>
                </a:solidFill>
                <a:cs typeface="Arial" pitchFamily="34" charset="0"/>
              </a:rPr>
              <a:t>04</a:t>
            </a:r>
            <a:endParaRPr lang="ko-KR" altLang="en-US" sz="3600" b="1" dirty="0">
              <a:solidFill>
                <a:schemeClr val="bg1"/>
              </a:solidFill>
              <a:cs typeface="Arial" pitchFamily="34" charset="0"/>
            </a:endParaRPr>
          </a:p>
        </p:txBody>
      </p:sp>
      <p:grpSp>
        <p:nvGrpSpPr>
          <p:cNvPr id="26" name="Group 25"/>
          <p:cNvGrpSpPr/>
          <p:nvPr/>
        </p:nvGrpSpPr>
        <p:grpSpPr>
          <a:xfrm>
            <a:off x="3368653" y="2985518"/>
            <a:ext cx="864096" cy="1188088"/>
            <a:chOff x="2391994" y="1635646"/>
            <a:chExt cx="805454" cy="1584088"/>
          </a:xfrm>
          <a:solidFill>
            <a:srgbClr val="A4B4EA"/>
          </a:solidFill>
        </p:grpSpPr>
        <p:sp>
          <p:nvSpPr>
            <p:cNvPr id="27" name="Rectangle 26"/>
            <p:cNvSpPr/>
            <p:nvPr/>
          </p:nvSpPr>
          <p:spPr>
            <a:xfrm>
              <a:off x="2391994" y="1635646"/>
              <a:ext cx="805454" cy="7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Isosceles Triangle 27"/>
            <p:cNvSpPr/>
            <p:nvPr/>
          </p:nvSpPr>
          <p:spPr>
            <a:xfrm rot="10800000">
              <a:off x="2391994" y="2427734"/>
              <a:ext cx="805454" cy="792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31" name="TextBox 30"/>
          <p:cNvSpPr txBox="1"/>
          <p:nvPr/>
        </p:nvSpPr>
        <p:spPr>
          <a:xfrm>
            <a:off x="4397554" y="3204656"/>
            <a:ext cx="1326574" cy="523220"/>
          </a:xfrm>
          <a:prstGeom prst="rect">
            <a:avLst/>
          </a:prstGeom>
          <a:noFill/>
        </p:spPr>
        <p:txBody>
          <a:bodyPr wrap="square" rtlCol="0">
            <a:spAutoFit/>
          </a:bodyPr>
          <a:lstStyle/>
          <a:p>
            <a:r>
              <a:rPr lang="en-US" altLang="ko-KR" sz="1400" b="1">
                <a:solidFill>
                  <a:schemeClr val="accent4"/>
                </a:solidFill>
                <a:cs typeface="Arial" pitchFamily="34" charset="0"/>
              </a:rPr>
              <a:t>Quản Lý Thương Hiệu</a:t>
            </a:r>
            <a:endParaRPr lang="ko-KR" altLang="en-US" sz="1400" b="1" dirty="0">
              <a:solidFill>
                <a:schemeClr val="accent4"/>
              </a:solidFill>
              <a:cs typeface="Arial" pitchFamily="34" charset="0"/>
            </a:endParaRPr>
          </a:p>
        </p:txBody>
      </p:sp>
      <p:sp>
        <p:nvSpPr>
          <p:cNvPr id="32" name="TextBox 31"/>
          <p:cNvSpPr txBox="1"/>
          <p:nvPr/>
        </p:nvSpPr>
        <p:spPr>
          <a:xfrm>
            <a:off x="3481151" y="3096960"/>
            <a:ext cx="709121" cy="646331"/>
          </a:xfrm>
          <a:prstGeom prst="rect">
            <a:avLst/>
          </a:prstGeom>
          <a:noFill/>
        </p:spPr>
        <p:txBody>
          <a:bodyPr wrap="square" rtlCol="0">
            <a:spAutoFit/>
          </a:bodyPr>
          <a:lstStyle/>
          <a:p>
            <a:pPr algn="ctr"/>
            <a:r>
              <a:rPr lang="en-US" altLang="ko-KR" sz="3600" b="1">
                <a:solidFill>
                  <a:schemeClr val="bg1"/>
                </a:solidFill>
                <a:cs typeface="Arial" pitchFamily="34" charset="0"/>
              </a:rPr>
              <a:t>05</a:t>
            </a:r>
            <a:endParaRPr lang="ko-KR" altLang="en-US" sz="3600" b="1" dirty="0">
              <a:solidFill>
                <a:schemeClr val="bg1"/>
              </a:solidFill>
              <a:cs typeface="Arial" pitchFamily="34" charset="0"/>
            </a:endParaRPr>
          </a:p>
        </p:txBody>
      </p:sp>
      <p:grpSp>
        <p:nvGrpSpPr>
          <p:cNvPr id="29" name="Group 28"/>
          <p:cNvGrpSpPr/>
          <p:nvPr/>
        </p:nvGrpSpPr>
        <p:grpSpPr>
          <a:xfrm>
            <a:off x="5702210" y="1564161"/>
            <a:ext cx="864096" cy="1188088"/>
            <a:chOff x="2391994" y="1635646"/>
            <a:chExt cx="805454" cy="1584088"/>
          </a:xfrm>
          <a:solidFill>
            <a:srgbClr val="FFFF00"/>
          </a:solidFill>
        </p:grpSpPr>
        <p:sp>
          <p:nvSpPr>
            <p:cNvPr id="30" name="Rectangle 29"/>
            <p:cNvSpPr/>
            <p:nvPr/>
          </p:nvSpPr>
          <p:spPr>
            <a:xfrm>
              <a:off x="2391994" y="1635646"/>
              <a:ext cx="805454"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Isosceles Triangle 32"/>
            <p:cNvSpPr/>
            <p:nvPr/>
          </p:nvSpPr>
          <p:spPr>
            <a:xfrm rot="10800000">
              <a:off x="2391994" y="2427734"/>
              <a:ext cx="805454" cy="792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7" name="Rectangle 6"/>
          <p:cNvSpPr/>
          <p:nvPr/>
        </p:nvSpPr>
        <p:spPr>
          <a:xfrm>
            <a:off x="5800798" y="1610418"/>
            <a:ext cx="697627" cy="646331"/>
          </a:xfrm>
          <a:prstGeom prst="rect">
            <a:avLst/>
          </a:prstGeom>
        </p:spPr>
        <p:txBody>
          <a:bodyPr wrap="none">
            <a:spAutoFit/>
          </a:bodyPr>
          <a:lstStyle/>
          <a:p>
            <a:r>
              <a:rPr lang="en-US" altLang="ko-KR" sz="3600" b="1">
                <a:solidFill>
                  <a:schemeClr val="bg1"/>
                </a:solidFill>
                <a:cs typeface="Arial" pitchFamily="34" charset="0"/>
              </a:rPr>
              <a:t>03</a:t>
            </a:r>
            <a:endParaRPr lang="en-US" sz="3600"/>
          </a:p>
        </p:txBody>
      </p:sp>
      <p:sp>
        <p:nvSpPr>
          <p:cNvPr id="37" name="TextBox 36"/>
          <p:cNvSpPr txBox="1"/>
          <p:nvPr/>
        </p:nvSpPr>
        <p:spPr>
          <a:xfrm>
            <a:off x="6664894" y="1712856"/>
            <a:ext cx="1180077" cy="523220"/>
          </a:xfrm>
          <a:prstGeom prst="rect">
            <a:avLst/>
          </a:prstGeom>
          <a:noFill/>
        </p:spPr>
        <p:txBody>
          <a:bodyPr wrap="square" rtlCol="0">
            <a:spAutoFit/>
          </a:bodyPr>
          <a:lstStyle/>
          <a:p>
            <a:r>
              <a:rPr lang="en-US" altLang="ko-KR" sz="1400" b="1">
                <a:solidFill>
                  <a:schemeClr val="accent3"/>
                </a:solidFill>
                <a:cs typeface="Arial" pitchFamily="34" charset="0"/>
              </a:rPr>
              <a:t>Quản Lý Sản Phẩm</a:t>
            </a:r>
            <a:endParaRPr lang="ko-KR" altLang="en-US" sz="1400" b="1" dirty="0">
              <a:solidFill>
                <a:schemeClr val="accent3"/>
              </a:solidFill>
              <a:cs typeface="Arial" pitchFamily="34" charset="0"/>
            </a:endParaRPr>
          </a:p>
        </p:txBody>
      </p:sp>
      <p:grpSp>
        <p:nvGrpSpPr>
          <p:cNvPr id="38" name="Group 37"/>
          <p:cNvGrpSpPr/>
          <p:nvPr/>
        </p:nvGrpSpPr>
        <p:grpSpPr>
          <a:xfrm>
            <a:off x="5724128" y="3031684"/>
            <a:ext cx="864096" cy="1188088"/>
            <a:chOff x="2391994" y="1635646"/>
            <a:chExt cx="805454" cy="1584088"/>
          </a:xfrm>
          <a:solidFill>
            <a:srgbClr val="FFFF00"/>
          </a:solidFill>
        </p:grpSpPr>
        <p:sp>
          <p:nvSpPr>
            <p:cNvPr id="39" name="Rectangle 38"/>
            <p:cNvSpPr/>
            <p:nvPr/>
          </p:nvSpPr>
          <p:spPr>
            <a:xfrm>
              <a:off x="2391994" y="1635646"/>
              <a:ext cx="805454" cy="79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Isosceles Triangle 39"/>
            <p:cNvSpPr/>
            <p:nvPr/>
          </p:nvSpPr>
          <p:spPr>
            <a:xfrm rot="10800000">
              <a:off x="2391994" y="2427734"/>
              <a:ext cx="805454" cy="792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8" name="Rectangle 7"/>
          <p:cNvSpPr/>
          <p:nvPr/>
        </p:nvSpPr>
        <p:spPr>
          <a:xfrm>
            <a:off x="5800798" y="3080151"/>
            <a:ext cx="697627" cy="646331"/>
          </a:xfrm>
          <a:prstGeom prst="rect">
            <a:avLst/>
          </a:prstGeom>
        </p:spPr>
        <p:txBody>
          <a:bodyPr wrap="none">
            <a:spAutoFit/>
          </a:bodyPr>
          <a:lstStyle/>
          <a:p>
            <a:r>
              <a:rPr lang="en-US" altLang="ko-KR" sz="3600" b="1">
                <a:solidFill>
                  <a:schemeClr val="bg1"/>
                </a:solidFill>
                <a:cs typeface="Arial" pitchFamily="34" charset="0"/>
              </a:rPr>
              <a:t>06</a:t>
            </a:r>
            <a:endParaRPr lang="en-US" sz="3600"/>
          </a:p>
        </p:txBody>
      </p:sp>
      <p:sp>
        <p:nvSpPr>
          <p:cNvPr id="47" name="TextBox 46"/>
          <p:cNvSpPr txBox="1"/>
          <p:nvPr/>
        </p:nvSpPr>
        <p:spPr>
          <a:xfrm>
            <a:off x="6734721" y="3158515"/>
            <a:ext cx="1180077" cy="307777"/>
          </a:xfrm>
          <a:prstGeom prst="rect">
            <a:avLst/>
          </a:prstGeom>
          <a:noFill/>
        </p:spPr>
        <p:txBody>
          <a:bodyPr wrap="square" rtlCol="0">
            <a:spAutoFit/>
          </a:bodyPr>
          <a:lstStyle/>
          <a:p>
            <a:r>
              <a:rPr lang="en-US" altLang="ko-KR" sz="1400" b="1">
                <a:solidFill>
                  <a:schemeClr val="accent3"/>
                </a:solidFill>
                <a:cs typeface="Arial" pitchFamily="34" charset="0"/>
              </a:rPr>
              <a:t>Admin</a:t>
            </a:r>
            <a:endParaRPr lang="ko-KR" altLang="en-US" sz="1400" b="1" dirty="0">
              <a:solidFill>
                <a:schemeClr val="accent3"/>
              </a:solidFill>
              <a:cs typeface="Arial" pitchFamily="34" charset="0"/>
            </a:endParaRPr>
          </a:p>
        </p:txBody>
      </p:sp>
    </p:spTree>
    <p:extLst>
      <p:ext uri="{BB962C8B-B14F-4D97-AF65-F5344CB8AC3E}">
        <p14:creationId xmlns:p14="http://schemas.microsoft.com/office/powerpoint/2010/main" val="2498904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p:cNvSpPr>
            <a:spLocks noGrp="1"/>
          </p:cNvSpPr>
          <p:nvPr>
            <p:ph type="body" sz="quarter" idx="11"/>
          </p:nvPr>
        </p:nvSpPr>
        <p:spPr/>
        <p:txBody>
          <a:bodyPr/>
          <a:lstStyle/>
          <a:p>
            <a:r>
              <a:rPr lang="en-US" sz="2000" b="1" dirty="0">
                <a:latin typeface="Times New Roman" panose="02020603050405020304" pitchFamily="18" charset="0"/>
                <a:cs typeface="Times New Roman" panose="02020603050405020304" pitchFamily="18" charset="0"/>
              </a:rPr>
              <a:t>Giao </a:t>
            </a:r>
            <a:r>
              <a:rPr lang="en-US" sz="2000" b="1" dirty="0" err="1">
                <a:latin typeface="Times New Roman" panose="02020603050405020304" pitchFamily="18" charset="0"/>
                <a:cs typeface="Times New Roman" panose="02020603050405020304" pitchFamily="18" charset="0"/>
              </a:rPr>
              <a:t>diện</a:t>
            </a:r>
            <a:r>
              <a:rPr lang="en-US" sz="2000" b="1" dirty="0">
                <a:latin typeface="Times New Roman" panose="02020603050405020304" pitchFamily="18" charset="0"/>
                <a:cs typeface="Times New Roman" panose="02020603050405020304" pitchFamily="18" charset="0"/>
              </a:rPr>
              <a:t> admin</a:t>
            </a:r>
          </a:p>
        </p:txBody>
      </p:sp>
      <p:pic>
        <p:nvPicPr>
          <p:cNvPr id="5" name="Picture 4">
            <a:extLst>
              <a:ext uri="{FF2B5EF4-FFF2-40B4-BE49-F238E27FC236}">
                <a16:creationId xmlns:a16="http://schemas.microsoft.com/office/drawing/2014/main" id="{2C88BAD4-BFBB-8B91-AA15-81B043370614}"/>
              </a:ext>
            </a:extLst>
          </p:cNvPr>
          <p:cNvPicPr>
            <a:picLocks noChangeAspect="1"/>
          </p:cNvPicPr>
          <p:nvPr/>
        </p:nvPicPr>
        <p:blipFill>
          <a:blip r:embed="rId2"/>
          <a:stretch>
            <a:fillRect/>
          </a:stretch>
        </p:blipFill>
        <p:spPr>
          <a:xfrm>
            <a:off x="480003" y="1097142"/>
            <a:ext cx="8183994" cy="3683184"/>
          </a:xfrm>
          <a:prstGeom prst="rect">
            <a:avLst/>
          </a:prstGeom>
        </p:spPr>
      </p:pic>
    </p:spTree>
    <p:extLst>
      <p:ext uri="{BB962C8B-B14F-4D97-AF65-F5344CB8AC3E}">
        <p14:creationId xmlns:p14="http://schemas.microsoft.com/office/powerpoint/2010/main" val="2366373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177220"/>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err="1">
                <a:solidFill>
                  <a:schemeClr val="tx1">
                    <a:lumMod val="75000"/>
                    <a:lumOff val="25000"/>
                  </a:schemeClr>
                </a:solidFill>
                <a:cs typeface="Arial" pitchFamily="34" charset="0"/>
              </a:rPr>
              <a:t>Mục</a:t>
            </a:r>
            <a:r>
              <a:rPr lang="en-US" sz="3600" dirty="0">
                <a:solidFill>
                  <a:schemeClr val="tx1">
                    <a:lumMod val="75000"/>
                    <a:lumOff val="25000"/>
                  </a:schemeClr>
                </a:solidFill>
                <a:cs typeface="Arial" pitchFamily="34" charset="0"/>
              </a:rPr>
              <a:t> </a:t>
            </a:r>
            <a:r>
              <a:rPr lang="en-US" sz="3600" dirty="0" err="1">
                <a:solidFill>
                  <a:schemeClr val="tx1">
                    <a:lumMod val="75000"/>
                    <a:lumOff val="25000"/>
                  </a:schemeClr>
                </a:solidFill>
                <a:cs typeface="Arial" pitchFamily="34" charset="0"/>
              </a:rPr>
              <a:t>Lục</a:t>
            </a:r>
            <a:endParaRPr lang="en-US" sz="3600" dirty="0">
              <a:solidFill>
                <a:schemeClr val="tx1">
                  <a:lumMod val="75000"/>
                  <a:lumOff val="25000"/>
                </a:schemeClr>
              </a:solidFill>
              <a:cs typeface="Arial" pitchFamily="34" charset="0"/>
            </a:endParaRPr>
          </a:p>
        </p:txBody>
      </p:sp>
      <p:grpSp>
        <p:nvGrpSpPr>
          <p:cNvPr id="4" name="Group 3"/>
          <p:cNvGrpSpPr/>
          <p:nvPr/>
        </p:nvGrpSpPr>
        <p:grpSpPr>
          <a:xfrm>
            <a:off x="2232140" y="703206"/>
            <a:ext cx="6552728" cy="952642"/>
            <a:chOff x="1151472" y="3187501"/>
            <a:chExt cx="6552728" cy="914400"/>
          </a:xfrm>
        </p:grpSpPr>
        <p:sp>
          <p:nvSpPr>
            <p:cNvPr id="5" name="Pentagon 4"/>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entagon 5"/>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8" name="직사각형 39"/>
          <p:cNvSpPr/>
          <p:nvPr/>
        </p:nvSpPr>
        <p:spPr>
          <a:xfrm>
            <a:off x="2477002" y="946717"/>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1 </a:t>
            </a:r>
            <a:endParaRPr lang="ko-KR" altLang="en-US" sz="2800" dirty="0">
              <a:solidFill>
                <a:schemeClr val="bg1"/>
              </a:solidFill>
            </a:endParaRPr>
          </a:p>
        </p:txBody>
      </p:sp>
      <p:sp>
        <p:nvSpPr>
          <p:cNvPr id="10" name="TextBox 10"/>
          <p:cNvSpPr txBox="1"/>
          <p:nvPr/>
        </p:nvSpPr>
        <p:spPr bwMode="auto">
          <a:xfrm>
            <a:off x="3110662" y="1097251"/>
            <a:ext cx="4752528"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Giới</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Thiệu</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Đề</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Tài</a:t>
            </a:r>
            <a:endPar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nvGrpSpPr>
          <p:cNvPr id="12" name="Group 11"/>
          <p:cNvGrpSpPr/>
          <p:nvPr/>
        </p:nvGrpSpPr>
        <p:grpSpPr>
          <a:xfrm>
            <a:off x="2221394" y="1668158"/>
            <a:ext cx="6552728" cy="889502"/>
            <a:chOff x="1151472" y="3187501"/>
            <a:chExt cx="6552728" cy="914400"/>
          </a:xfrm>
        </p:grpSpPr>
        <p:sp>
          <p:nvSpPr>
            <p:cNvPr id="13" name="Pentagon 12"/>
            <p:cNvSpPr/>
            <p:nvPr/>
          </p:nvSpPr>
          <p:spPr>
            <a:xfrm>
              <a:off x="1633824" y="3347030"/>
              <a:ext cx="6070376" cy="72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entagon 13"/>
            <p:cNvSpPr/>
            <p:nvPr/>
          </p:nvSpPr>
          <p:spPr>
            <a:xfrm>
              <a:off x="1633824" y="3284701"/>
              <a:ext cx="5914970" cy="720000"/>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5" name="Diamond 14"/>
            <p:cNvSpPr/>
            <p:nvPr/>
          </p:nvSpPr>
          <p:spPr>
            <a:xfrm>
              <a:off x="1151472" y="3187501"/>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6" name="Group 15"/>
          <p:cNvGrpSpPr/>
          <p:nvPr/>
        </p:nvGrpSpPr>
        <p:grpSpPr>
          <a:xfrm>
            <a:off x="2232140" y="2557659"/>
            <a:ext cx="6552728" cy="914400"/>
            <a:chOff x="1151472" y="3187501"/>
            <a:chExt cx="6552728" cy="914400"/>
          </a:xfrm>
        </p:grpSpPr>
        <p:sp>
          <p:nvSpPr>
            <p:cNvPr id="17" name="Pentagon 16"/>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Pentagon 17"/>
            <p:cNvSpPr/>
            <p:nvPr/>
          </p:nvSpPr>
          <p:spPr>
            <a:xfrm>
              <a:off x="1633824" y="3284701"/>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Diamond 18"/>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24" name="직사각형 39"/>
          <p:cNvSpPr/>
          <p:nvPr/>
        </p:nvSpPr>
        <p:spPr>
          <a:xfrm>
            <a:off x="2509438" y="1803541"/>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2 </a:t>
            </a:r>
            <a:endParaRPr lang="ko-KR" altLang="en-US" sz="2800" dirty="0">
              <a:solidFill>
                <a:schemeClr val="bg1"/>
              </a:solidFill>
            </a:endParaRPr>
          </a:p>
        </p:txBody>
      </p:sp>
      <p:sp>
        <p:nvSpPr>
          <p:cNvPr id="26" name="TextBox 10"/>
          <p:cNvSpPr txBox="1"/>
          <p:nvPr/>
        </p:nvSpPr>
        <p:spPr bwMode="auto">
          <a:xfrm>
            <a:off x="3065175" y="1997506"/>
            <a:ext cx="4752528"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Công</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Nghệ</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Được</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Sử</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Dụng</a:t>
            </a:r>
            <a:endPar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8" name="직사각형 39"/>
          <p:cNvSpPr/>
          <p:nvPr/>
        </p:nvSpPr>
        <p:spPr>
          <a:xfrm>
            <a:off x="2520866" y="2816320"/>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3 </a:t>
            </a:r>
            <a:endParaRPr lang="ko-KR" altLang="en-US" sz="2800" dirty="0">
              <a:solidFill>
                <a:schemeClr val="bg1"/>
              </a:solidFill>
            </a:endParaRPr>
          </a:p>
        </p:txBody>
      </p:sp>
      <p:sp>
        <p:nvSpPr>
          <p:cNvPr id="30" name="TextBox 10"/>
          <p:cNvSpPr txBox="1"/>
          <p:nvPr/>
        </p:nvSpPr>
        <p:spPr bwMode="auto">
          <a:xfrm>
            <a:off x="3076795" y="2908796"/>
            <a:ext cx="4752528"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Phân</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Tích</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Cơ</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Sở</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Dữ</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Liệu</a:t>
            </a:r>
            <a:endPar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2" name="직사각형 39"/>
          <p:cNvSpPr/>
          <p:nvPr/>
        </p:nvSpPr>
        <p:spPr>
          <a:xfrm>
            <a:off x="2509438" y="4036493"/>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4 </a:t>
            </a:r>
            <a:endParaRPr lang="ko-KR" altLang="en-US" sz="2800" dirty="0">
              <a:solidFill>
                <a:schemeClr val="bg1"/>
              </a:solidFill>
            </a:endParaRPr>
          </a:p>
        </p:txBody>
      </p:sp>
      <p:grpSp>
        <p:nvGrpSpPr>
          <p:cNvPr id="2" name="Group 1">
            <a:extLst>
              <a:ext uri="{FF2B5EF4-FFF2-40B4-BE49-F238E27FC236}">
                <a16:creationId xmlns:a16="http://schemas.microsoft.com/office/drawing/2014/main" id="{1B9D84B1-76A4-8FBE-55F2-B21B8E22B596}"/>
              </a:ext>
            </a:extLst>
          </p:cNvPr>
          <p:cNvGrpSpPr/>
          <p:nvPr/>
        </p:nvGrpSpPr>
        <p:grpSpPr>
          <a:xfrm>
            <a:off x="2196289" y="3460755"/>
            <a:ext cx="6552728" cy="914400"/>
            <a:chOff x="1151472" y="3187501"/>
            <a:chExt cx="6552728" cy="914400"/>
          </a:xfrm>
        </p:grpSpPr>
        <p:sp>
          <p:nvSpPr>
            <p:cNvPr id="9" name="Pentagon 16">
              <a:extLst>
                <a:ext uri="{FF2B5EF4-FFF2-40B4-BE49-F238E27FC236}">
                  <a16:creationId xmlns:a16="http://schemas.microsoft.com/office/drawing/2014/main" id="{C844952B-44C6-D63A-9A56-2E0F023C1A52}"/>
                </a:ext>
              </a:extLst>
            </p:cNvPr>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 name="Pentagon 17">
              <a:extLst>
                <a:ext uri="{FF2B5EF4-FFF2-40B4-BE49-F238E27FC236}">
                  <a16:creationId xmlns:a16="http://schemas.microsoft.com/office/drawing/2014/main" id="{CB7732CD-199B-279D-8A8D-964956AE95FD}"/>
                </a:ext>
              </a:extLst>
            </p:cNvPr>
            <p:cNvSpPr/>
            <p:nvPr/>
          </p:nvSpPr>
          <p:spPr>
            <a:xfrm>
              <a:off x="1633824" y="3350228"/>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ko-KR" altLang="en-US" dirty="0"/>
            </a:p>
          </p:txBody>
        </p:sp>
        <p:sp>
          <p:nvSpPr>
            <p:cNvPr id="20" name="Diamond 19">
              <a:extLst>
                <a:ext uri="{FF2B5EF4-FFF2-40B4-BE49-F238E27FC236}">
                  <a16:creationId xmlns:a16="http://schemas.microsoft.com/office/drawing/2014/main" id="{1522C976-4635-9EA0-9FD0-5D38B7D041C9}"/>
                </a:ext>
              </a:extLst>
            </p:cNvPr>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800" b="1" dirty="0"/>
                <a:t>4</a:t>
              </a:r>
              <a:endParaRPr lang="ko-KR" altLang="en-US" sz="2800" b="1" dirty="0"/>
            </a:p>
          </p:txBody>
        </p:sp>
      </p:grpSp>
      <p:sp>
        <p:nvSpPr>
          <p:cNvPr id="27" name="TextBox 10">
            <a:extLst>
              <a:ext uri="{FF2B5EF4-FFF2-40B4-BE49-F238E27FC236}">
                <a16:creationId xmlns:a16="http://schemas.microsoft.com/office/drawing/2014/main" id="{F6A5900C-096A-5E9A-4F67-7D3A03095086}"/>
              </a:ext>
            </a:extLst>
          </p:cNvPr>
          <p:cNvSpPr txBox="1"/>
          <p:nvPr/>
        </p:nvSpPr>
        <p:spPr bwMode="auto">
          <a:xfrm>
            <a:off x="3036787" y="3828904"/>
            <a:ext cx="4752528"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Sơ</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đồ</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bản</a:t>
            </a:r>
            <a:r>
              <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ko-KR" b="1" dirty="0" err="1">
                <a:solidFill>
                  <a:schemeClr val="tx1">
                    <a:lumMod val="75000"/>
                    <a:lumOff val="25000"/>
                  </a:schemeClr>
                </a:solidFill>
                <a:latin typeface="Times New Roman" panose="02020603050405020304" pitchFamily="18" charset="0"/>
                <a:cs typeface="Times New Roman" panose="02020603050405020304" pitchFamily="18" charset="0"/>
              </a:rPr>
              <a:t>vẽ</a:t>
            </a:r>
            <a:endParaRPr lang="en-US" altLang="ko-KR"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72038-ACBF-2285-A494-7E8F03CBF802}"/>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F5A7AA49-31FF-3881-0DF5-BF9D2E9270E6}"/>
              </a:ext>
            </a:extLst>
          </p:cNvPr>
          <p:cNvSpPr>
            <a:spLocks noGrp="1"/>
          </p:cNvSpPr>
          <p:nvPr>
            <p:ph type="body" sz="quarter" idx="11"/>
          </p:nvPr>
        </p:nvSpPr>
        <p:spPr/>
        <p:txBody>
          <a:bodyPr/>
          <a:lstStyle/>
          <a:p>
            <a:r>
              <a:rPr lang="en-US" sz="2000" b="1" dirty="0">
                <a:latin typeface="Times New Roman" panose="02020603050405020304" pitchFamily="18" charset="0"/>
                <a:cs typeface="Times New Roman" panose="02020603050405020304" pitchFamily="18" charset="0"/>
              </a:rPr>
              <a:t>Danh </a:t>
            </a:r>
            <a:r>
              <a:rPr lang="en-US" sz="2000" b="1" dirty="0" err="1">
                <a:latin typeface="Times New Roman" panose="02020603050405020304" pitchFamily="18" charset="0"/>
                <a:cs typeface="Times New Roman" panose="02020603050405020304" pitchFamily="18" charset="0"/>
              </a:rPr>
              <a:t>sách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sản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phẩm</a:t>
            </a:r>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438E9F9-C4E7-FBAB-81DC-93A7C32DF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12" y="963753"/>
            <a:ext cx="7956376" cy="3716694"/>
          </a:xfrm>
          <a:prstGeom prst="rect">
            <a:avLst/>
          </a:prstGeom>
        </p:spPr>
      </p:pic>
    </p:spTree>
    <p:extLst>
      <p:ext uri="{BB962C8B-B14F-4D97-AF65-F5344CB8AC3E}">
        <p14:creationId xmlns:p14="http://schemas.microsoft.com/office/powerpoint/2010/main" val="758497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5C08D2-B39D-D5AD-EE48-20BF6857B447}"/>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7392680D-5B8F-9338-F0B4-4EAD47BD3F75}"/>
              </a:ext>
            </a:extLst>
          </p:cNvPr>
          <p:cNvSpPr>
            <a:spLocks noGrp="1"/>
          </p:cNvSpPr>
          <p:nvPr>
            <p:ph type="body" sz="quarter" idx="11"/>
          </p:nvPr>
        </p:nvSpPr>
        <p:spPr/>
        <p:txBody>
          <a:bodyPr/>
          <a:lstStyle/>
          <a:p>
            <a:r>
              <a:rPr lang="en-US" sz="2000" b="1" dirty="0">
                <a:latin typeface="Times New Roman" panose="02020603050405020304" pitchFamily="18" charset="0"/>
                <a:cs typeface="Times New Roman" panose="02020603050405020304" pitchFamily="18" charset="0"/>
              </a:rPr>
              <a:t>Danh </a:t>
            </a:r>
            <a:r>
              <a:rPr lang="en-US" sz="2000" b="1" dirty="0" err="1">
                <a:latin typeface="Times New Roman" panose="02020603050405020304" pitchFamily="18" charset="0"/>
                <a:cs typeface="Times New Roman" panose="02020603050405020304" pitchFamily="18" charset="0"/>
              </a:rPr>
              <a:t>sách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thêm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sản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phẩm</a:t>
            </a:r>
            <a:endParaRPr lang="en-US" sz="20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A968D96-C555-3CA2-1C33-49F3D236E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059582"/>
            <a:ext cx="7740352" cy="3703972"/>
          </a:xfrm>
          <a:prstGeom prst="rect">
            <a:avLst/>
          </a:prstGeom>
        </p:spPr>
      </p:pic>
    </p:spTree>
    <p:extLst>
      <p:ext uri="{BB962C8B-B14F-4D97-AF65-F5344CB8AC3E}">
        <p14:creationId xmlns:p14="http://schemas.microsoft.com/office/powerpoint/2010/main" val="2736407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7799A3-E0E8-05AE-5CEB-E09315276D08}"/>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B3D83731-E617-D1B0-EF62-A9BBE304C408}"/>
              </a:ext>
            </a:extLst>
          </p:cNvPr>
          <p:cNvSpPr>
            <a:spLocks noGrp="1"/>
          </p:cNvSpPr>
          <p:nvPr>
            <p:ph type="body" sz="quarter" idx="11"/>
          </p:nvPr>
        </p:nvSpPr>
        <p:spPr/>
        <p:txBody>
          <a:bodyPr/>
          <a:lstStyle/>
          <a:p>
            <a:r>
              <a:rPr lang="en-US" sz="2000" b="1" dirty="0">
                <a:latin typeface="Times New Roman" panose="02020603050405020304" pitchFamily="18" charset="0"/>
                <a:cs typeface="Times New Roman" panose="02020603050405020304" pitchFamily="18" charset="0"/>
              </a:rPr>
              <a:t>Danh </a:t>
            </a:r>
            <a:r>
              <a:rPr lang="en-US" sz="2000" b="1" dirty="0" err="1">
                <a:latin typeface="Times New Roman" panose="02020603050405020304" pitchFamily="18" charset="0"/>
                <a:cs typeface="Times New Roman" panose="02020603050405020304" pitchFamily="18" charset="0"/>
              </a:rPr>
              <a:t>sách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loại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sản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phẩm</a:t>
            </a:r>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48F353-2108-FB01-5F87-06BC74CDF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769" y="1343353"/>
            <a:ext cx="8184462" cy="2456793"/>
          </a:xfrm>
          <a:prstGeom prst="rect">
            <a:avLst/>
          </a:prstGeom>
        </p:spPr>
      </p:pic>
    </p:spTree>
    <p:extLst>
      <p:ext uri="{BB962C8B-B14F-4D97-AF65-F5344CB8AC3E}">
        <p14:creationId xmlns:p14="http://schemas.microsoft.com/office/powerpoint/2010/main" val="1791489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098232-0C32-184D-30D4-0AAD89B1193D}"/>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F7AD6BA1-1257-027D-C5F8-FD73AA2C98BB}"/>
              </a:ext>
            </a:extLst>
          </p:cNvPr>
          <p:cNvSpPr>
            <a:spLocks noGrp="1"/>
          </p:cNvSpPr>
          <p:nvPr>
            <p:ph type="body" sz="quarter" idx="11"/>
          </p:nvPr>
        </p:nvSpPr>
        <p:spPr/>
        <p:txBody>
          <a:bodyPr/>
          <a:lstStyle/>
          <a:p>
            <a:r>
              <a:rPr lang="en-US" sz="2000" b="1" dirty="0">
                <a:latin typeface="Times New Roman" panose="02020603050405020304" pitchFamily="18" charset="0"/>
                <a:cs typeface="Times New Roman" panose="02020603050405020304" pitchFamily="18" charset="0"/>
              </a:rPr>
              <a:t>Danh </a:t>
            </a:r>
            <a:r>
              <a:rPr lang="en-US" sz="2000" b="1" dirty="0" err="1">
                <a:latin typeface="Times New Roman" panose="02020603050405020304" pitchFamily="18" charset="0"/>
                <a:cs typeface="Times New Roman" panose="02020603050405020304" pitchFamily="18" charset="0"/>
              </a:rPr>
              <a:t>sách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khách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hàng</a:t>
            </a:r>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C3EA237-4DE9-A529-1479-24C1A4E04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20" y="1419622"/>
            <a:ext cx="7812360" cy="1279549"/>
          </a:xfrm>
          <a:prstGeom prst="rect">
            <a:avLst/>
          </a:prstGeom>
        </p:spPr>
      </p:pic>
    </p:spTree>
    <p:extLst>
      <p:ext uri="{BB962C8B-B14F-4D97-AF65-F5344CB8AC3E}">
        <p14:creationId xmlns:p14="http://schemas.microsoft.com/office/powerpoint/2010/main" val="172188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E2E0E9-F3C5-7CE7-60B9-85AA5F0F0DD3}"/>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1026EDD4-D8EE-234F-5534-A668F887B4C0}"/>
              </a:ext>
            </a:extLst>
          </p:cNvPr>
          <p:cNvSpPr>
            <a:spLocks noGrp="1"/>
          </p:cNvSpPr>
          <p:nvPr>
            <p:ph type="body" sz="quarter" idx="11"/>
          </p:nvPr>
        </p:nvSpPr>
        <p:spPr/>
        <p:txBody>
          <a:bodyPr/>
          <a:lstStyle/>
          <a:p>
            <a:r>
              <a:rPr lang="en-US" sz="2000" b="1" dirty="0">
                <a:latin typeface="Times New Roman" panose="02020603050405020304" pitchFamily="18" charset="0"/>
                <a:cs typeface="Times New Roman" panose="02020603050405020304" pitchFamily="18" charset="0"/>
              </a:rPr>
              <a:t>Danh </a:t>
            </a:r>
            <a:r>
              <a:rPr lang="en-US" sz="2000" b="1" dirty="0" err="1">
                <a:latin typeface="Times New Roman" panose="02020603050405020304" pitchFamily="18" charset="0"/>
                <a:cs typeface="Times New Roman" panose="02020603050405020304" pitchFamily="18" charset="0"/>
              </a:rPr>
              <a:t>sách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nhân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viên</a:t>
            </a:r>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9796F10-E8CC-9E1C-DF01-0EE40007C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16" y="987574"/>
            <a:ext cx="7884368" cy="3772887"/>
          </a:xfrm>
          <a:prstGeom prst="rect">
            <a:avLst/>
          </a:prstGeom>
        </p:spPr>
      </p:pic>
    </p:spTree>
    <p:extLst>
      <p:ext uri="{BB962C8B-B14F-4D97-AF65-F5344CB8AC3E}">
        <p14:creationId xmlns:p14="http://schemas.microsoft.com/office/powerpoint/2010/main" val="3186490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D7897-1253-2720-C34C-D769D491EF7B}"/>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4BB29B01-6386-9A62-68E5-8D9DD8893639}"/>
              </a:ext>
            </a:extLst>
          </p:cNvPr>
          <p:cNvSpPr>
            <a:spLocks noGrp="1"/>
          </p:cNvSpPr>
          <p:nvPr>
            <p:ph type="body" sz="quarter" idx="11"/>
          </p:nvPr>
        </p:nvSpPr>
        <p:spPr/>
        <p:txBody>
          <a:bodyPr/>
          <a:lstStyle/>
          <a:p>
            <a:r>
              <a:rPr lang="en-US" dirty="0"/>
              <a:t>Danh </a:t>
            </a:r>
            <a:r>
              <a:rPr lang="en-US" dirty="0" err="1"/>
              <a:t>sách</a:t>
            </a:r>
            <a:r>
              <a:rPr lang="en-US" dirty="0"/>
              <a:t> </a:t>
            </a:r>
            <a:r>
              <a:rPr lang="en-US" dirty="0" err="1"/>
              <a:t>khách</a:t>
            </a:r>
            <a:r>
              <a:rPr lang="en-US" dirty="0"/>
              <a:t> </a:t>
            </a:r>
            <a:r>
              <a:rPr lang="en-US" dirty="0" err="1"/>
              <a:t>đang</a:t>
            </a:r>
            <a:r>
              <a:rPr lang="en-US" dirty="0"/>
              <a:t> </a:t>
            </a:r>
            <a:r>
              <a:rPr lang="en-US" dirty="0" err="1"/>
              <a:t>chờ</a:t>
            </a:r>
            <a:r>
              <a:rPr lang="en-US" dirty="0"/>
              <a:t> </a:t>
            </a:r>
            <a:r>
              <a:rPr lang="en-US" dirty="0" err="1"/>
              <a:t>xử</a:t>
            </a:r>
            <a:r>
              <a:rPr lang="en-US" dirty="0"/>
              <a:t> </a:t>
            </a:r>
            <a:r>
              <a:rPr lang="en-US" dirty="0" err="1"/>
              <a:t>lý</a:t>
            </a:r>
            <a:endParaRPr lang="en-US" dirty="0"/>
          </a:p>
        </p:txBody>
      </p:sp>
      <p:pic>
        <p:nvPicPr>
          <p:cNvPr id="5" name="Picture 4">
            <a:extLst>
              <a:ext uri="{FF2B5EF4-FFF2-40B4-BE49-F238E27FC236}">
                <a16:creationId xmlns:a16="http://schemas.microsoft.com/office/drawing/2014/main" id="{6A777352-2C77-71E6-803F-66AF0685D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357631"/>
            <a:ext cx="7956376" cy="1623304"/>
          </a:xfrm>
          <a:prstGeom prst="rect">
            <a:avLst/>
          </a:prstGeom>
        </p:spPr>
      </p:pic>
    </p:spTree>
    <p:extLst>
      <p:ext uri="{BB962C8B-B14F-4D97-AF65-F5344CB8AC3E}">
        <p14:creationId xmlns:p14="http://schemas.microsoft.com/office/powerpoint/2010/main" val="3315151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385535-34E6-700C-407B-CD4480DC7FDD}"/>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A2EA79BF-F7CC-E3C9-84E9-2CAA62F1BBF0}"/>
              </a:ext>
            </a:extLst>
          </p:cNvPr>
          <p:cNvSpPr>
            <a:spLocks noGrp="1"/>
          </p:cNvSpPr>
          <p:nvPr>
            <p:ph type="body" sz="quarter" idx="11"/>
          </p:nvPr>
        </p:nvSpPr>
        <p:spPr/>
        <p:txBody>
          <a:bodyPr/>
          <a:lstStyle/>
          <a:p>
            <a:r>
              <a:rPr lang="en-US" dirty="0"/>
              <a:t>Danh </a:t>
            </a:r>
            <a:r>
              <a:rPr lang="en-US" dirty="0" err="1"/>
              <a:t>sách</a:t>
            </a:r>
            <a:r>
              <a:rPr lang="en-US" dirty="0"/>
              <a:t> </a:t>
            </a:r>
            <a:r>
              <a:rPr lang="en-US" dirty="0" err="1"/>
              <a:t>khách</a:t>
            </a:r>
            <a:r>
              <a:rPr lang="en-US" dirty="0"/>
              <a:t> </a:t>
            </a:r>
            <a:r>
              <a:rPr lang="en-US" dirty="0" err="1"/>
              <a:t>hàng</a:t>
            </a:r>
            <a:r>
              <a:rPr lang="en-US" dirty="0"/>
              <a:t> </a:t>
            </a:r>
            <a:r>
              <a:rPr lang="en-US" dirty="0" err="1"/>
              <a:t>đã</a:t>
            </a:r>
            <a:r>
              <a:rPr lang="en-US" dirty="0"/>
              <a:t> </a:t>
            </a:r>
            <a:r>
              <a:rPr lang="en-US" dirty="0" err="1"/>
              <a:t>giao</a:t>
            </a:r>
            <a:endParaRPr lang="en-US" dirty="0"/>
          </a:p>
        </p:txBody>
      </p:sp>
      <p:pic>
        <p:nvPicPr>
          <p:cNvPr id="5" name="Picture 4">
            <a:extLst>
              <a:ext uri="{FF2B5EF4-FFF2-40B4-BE49-F238E27FC236}">
                <a16:creationId xmlns:a16="http://schemas.microsoft.com/office/drawing/2014/main" id="{C023A981-403C-61D8-6A01-699AB25C1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832" y="1419622"/>
            <a:ext cx="7596336" cy="1510950"/>
          </a:xfrm>
          <a:prstGeom prst="rect">
            <a:avLst/>
          </a:prstGeom>
        </p:spPr>
      </p:pic>
    </p:spTree>
    <p:extLst>
      <p:ext uri="{BB962C8B-B14F-4D97-AF65-F5344CB8AC3E}">
        <p14:creationId xmlns:p14="http://schemas.microsoft.com/office/powerpoint/2010/main" val="570608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47E7E2-2E61-3BF0-FEBF-80CED048A7DA}"/>
              </a:ext>
            </a:extLst>
          </p:cNvPr>
          <p:cNvSpPr>
            <a:spLocks noGrp="1"/>
          </p:cNvSpPr>
          <p:nvPr>
            <p:ph type="body" sz="quarter" idx="10"/>
          </p:nvPr>
        </p:nvSpPr>
        <p:spPr/>
        <p:txBody>
          <a:bodyPr/>
          <a:lstStyle/>
          <a:p>
            <a:r>
              <a:rPr lang="en-US" dirty="0" err="1"/>
              <a:t>Phân</a:t>
            </a:r>
            <a:r>
              <a:rPr lang="en-US" dirty="0"/>
              <a:t> </a:t>
            </a:r>
            <a:r>
              <a:rPr lang="en-US" dirty="0" err="1"/>
              <a:t>Tích</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Text Placeholder 2">
            <a:extLst>
              <a:ext uri="{FF2B5EF4-FFF2-40B4-BE49-F238E27FC236}">
                <a16:creationId xmlns:a16="http://schemas.microsoft.com/office/drawing/2014/main" id="{D5C81EEE-AFFE-CD17-AF9C-DF1B107C13A8}"/>
              </a:ext>
            </a:extLst>
          </p:cNvPr>
          <p:cNvSpPr>
            <a:spLocks noGrp="1"/>
          </p:cNvSpPr>
          <p:nvPr>
            <p:ph type="body" sz="quarter" idx="11"/>
          </p:nvPr>
        </p:nvSpPr>
        <p:spPr/>
        <p:txBody>
          <a:bodyPr/>
          <a:lstStyle/>
          <a:p>
            <a:r>
              <a:rPr lang="en-US" sz="2000" b="1" dirty="0">
                <a:latin typeface="Times New Roman" panose="02020603050405020304" pitchFamily="18" charset="0"/>
                <a:cs typeface="Times New Roman" panose="02020603050405020304" pitchFamily="18" charset="0"/>
              </a:rPr>
              <a:t>Danh </a:t>
            </a:r>
            <a:r>
              <a:rPr lang="en-US" sz="2000" b="1" dirty="0" err="1">
                <a:latin typeface="Times New Roman" panose="02020603050405020304" pitchFamily="18" charset="0"/>
                <a:cs typeface="Times New Roman" panose="02020603050405020304" pitchFamily="18" charset="0"/>
              </a:rPr>
              <a:t>sách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khách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hàng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huỷ</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đơn</a:t>
            </a:r>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98FDF8-536F-798F-3A20-66F70E8DF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394655"/>
            <a:ext cx="8172400" cy="1557723"/>
          </a:xfrm>
          <a:prstGeom prst="rect">
            <a:avLst/>
          </a:prstGeom>
        </p:spPr>
      </p:pic>
    </p:spTree>
    <p:extLst>
      <p:ext uri="{BB962C8B-B14F-4D97-AF65-F5344CB8AC3E}">
        <p14:creationId xmlns:p14="http://schemas.microsoft.com/office/powerpoint/2010/main" val="154005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D1953-764A-0115-5855-A3A7784753CD}"/>
              </a:ext>
            </a:extLst>
          </p:cNvPr>
          <p:cNvSpPr>
            <a:spLocks noGrp="1"/>
          </p:cNvSpPr>
          <p:nvPr>
            <p:ph type="body" sz="quarter" idx="10"/>
          </p:nvPr>
        </p:nvSpPr>
        <p:spPr/>
        <p:txBody>
          <a:bodyPr/>
          <a:lstStyle/>
          <a:p>
            <a:r>
              <a:rPr lang="en-US" dirty="0" err="1"/>
              <a:t>Sơ</a:t>
            </a:r>
            <a:r>
              <a:rPr lang="en-US" dirty="0"/>
              <a:t> </a:t>
            </a:r>
            <a:r>
              <a:rPr lang="en-US" dirty="0" err="1"/>
              <a:t>đồ</a:t>
            </a:r>
            <a:r>
              <a:rPr lang="en-US" dirty="0"/>
              <a:t> </a:t>
            </a:r>
            <a:r>
              <a:rPr lang="en-US" dirty="0" err="1"/>
              <a:t>bản</a:t>
            </a:r>
            <a:r>
              <a:rPr lang="en-US" dirty="0"/>
              <a:t> </a:t>
            </a:r>
            <a:r>
              <a:rPr lang="en-US" dirty="0" err="1"/>
              <a:t>vẽ</a:t>
            </a:r>
            <a:endParaRPr lang="en-US" dirty="0"/>
          </a:p>
        </p:txBody>
      </p:sp>
      <p:sp>
        <p:nvSpPr>
          <p:cNvPr id="3" name="Text Placeholder 2">
            <a:extLst>
              <a:ext uri="{FF2B5EF4-FFF2-40B4-BE49-F238E27FC236}">
                <a16:creationId xmlns:a16="http://schemas.microsoft.com/office/drawing/2014/main" id="{BEAE6C67-4B75-7610-031F-7C0B883ECC30}"/>
              </a:ext>
            </a:extLst>
          </p:cNvPr>
          <p:cNvSpPr>
            <a:spLocks noGrp="1"/>
          </p:cNvSpPr>
          <p:nvPr>
            <p:ph type="body" sz="quarter" idx="11"/>
          </p:nvPr>
        </p:nvSpPr>
        <p:spPr/>
        <p:txBody>
          <a:bodyPr/>
          <a:lstStyle/>
          <a:p>
            <a:r>
              <a:rPr lang="en-US" dirty="0" err="1"/>
              <a:t>Hướng</a:t>
            </a:r>
            <a:r>
              <a:rPr lang="en-US" dirty="0"/>
              <a:t> </a:t>
            </a:r>
            <a:r>
              <a:rPr lang="en-US" dirty="0" err="1"/>
              <a:t>dẫn</a:t>
            </a:r>
            <a:r>
              <a:rPr lang="en-US" dirty="0"/>
              <a:t> </a:t>
            </a:r>
            <a:r>
              <a:rPr lang="en-US" dirty="0" err="1"/>
              <a:t>đặt</a:t>
            </a:r>
            <a:r>
              <a:rPr lang="en-US" dirty="0"/>
              <a:t> </a:t>
            </a:r>
            <a:r>
              <a:rPr lang="en-US" dirty="0" err="1"/>
              <a:t>hàng</a:t>
            </a:r>
            <a:endParaRPr lang="en-US" dirty="0"/>
          </a:p>
        </p:txBody>
      </p:sp>
      <p:pic>
        <p:nvPicPr>
          <p:cNvPr id="5" name="Picture 4">
            <a:extLst>
              <a:ext uri="{FF2B5EF4-FFF2-40B4-BE49-F238E27FC236}">
                <a16:creationId xmlns:a16="http://schemas.microsoft.com/office/drawing/2014/main" id="{D6757F0F-6D82-D96F-D9F3-6FDB1B77BC3C}"/>
              </a:ext>
            </a:extLst>
          </p:cNvPr>
          <p:cNvPicPr>
            <a:picLocks noChangeAspect="1"/>
          </p:cNvPicPr>
          <p:nvPr/>
        </p:nvPicPr>
        <p:blipFill>
          <a:blip r:embed="rId2"/>
          <a:stretch>
            <a:fillRect/>
          </a:stretch>
        </p:blipFill>
        <p:spPr>
          <a:xfrm>
            <a:off x="2699792" y="971372"/>
            <a:ext cx="3942168" cy="3884096"/>
          </a:xfrm>
          <a:prstGeom prst="rect">
            <a:avLst/>
          </a:prstGeom>
        </p:spPr>
      </p:pic>
    </p:spTree>
    <p:extLst>
      <p:ext uri="{BB962C8B-B14F-4D97-AF65-F5344CB8AC3E}">
        <p14:creationId xmlns:p14="http://schemas.microsoft.com/office/powerpoint/2010/main" val="397137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3BF339-CB3D-649A-1ECD-50E623912013}"/>
              </a:ext>
            </a:extLst>
          </p:cNvPr>
          <p:cNvSpPr>
            <a:spLocks noGrp="1"/>
          </p:cNvSpPr>
          <p:nvPr>
            <p:ph type="body" sz="quarter" idx="10"/>
          </p:nvPr>
        </p:nvSpPr>
        <p:spPr/>
        <p:txBody>
          <a:bodyPr/>
          <a:lstStyle/>
          <a:p>
            <a:r>
              <a:rPr lang="en-US" dirty="0" err="1"/>
              <a:t>Sơ</a:t>
            </a:r>
            <a:r>
              <a:rPr lang="en-US" dirty="0"/>
              <a:t> </a:t>
            </a:r>
            <a:r>
              <a:rPr lang="en-US" dirty="0" err="1"/>
              <a:t>đồ</a:t>
            </a:r>
            <a:r>
              <a:rPr lang="en-US" dirty="0"/>
              <a:t> </a:t>
            </a:r>
            <a:r>
              <a:rPr lang="en-US" dirty="0" err="1"/>
              <a:t>bản</a:t>
            </a:r>
            <a:r>
              <a:rPr lang="en-US" dirty="0"/>
              <a:t> </a:t>
            </a:r>
            <a:r>
              <a:rPr lang="en-US" dirty="0" err="1"/>
              <a:t>vẽ</a:t>
            </a:r>
            <a:endParaRPr lang="en-US" dirty="0"/>
          </a:p>
        </p:txBody>
      </p:sp>
      <p:sp>
        <p:nvSpPr>
          <p:cNvPr id="3" name="Text Placeholder 2">
            <a:extLst>
              <a:ext uri="{FF2B5EF4-FFF2-40B4-BE49-F238E27FC236}">
                <a16:creationId xmlns:a16="http://schemas.microsoft.com/office/drawing/2014/main" id="{805C886B-A748-A24D-789E-2E2645F40690}"/>
              </a:ext>
            </a:extLst>
          </p:cNvPr>
          <p:cNvSpPr>
            <a:spLocks noGrp="1"/>
          </p:cNvSpPr>
          <p:nvPr>
            <p:ph type="body" sz="quarter" idx="11"/>
          </p:nvPr>
        </p:nvSpPr>
        <p:spPr/>
        <p:txBody>
          <a:bodyPr/>
          <a:lstStyle/>
          <a:p>
            <a:r>
              <a:rPr lang="en-US" dirty="0"/>
              <a:t>Class diagram</a:t>
            </a:r>
          </a:p>
        </p:txBody>
      </p:sp>
      <p:pic>
        <p:nvPicPr>
          <p:cNvPr id="9" name="Picture 8">
            <a:extLst>
              <a:ext uri="{FF2B5EF4-FFF2-40B4-BE49-F238E27FC236}">
                <a16:creationId xmlns:a16="http://schemas.microsoft.com/office/drawing/2014/main" id="{24A504EC-7FFA-92BC-5396-745A40807A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760" y="1094367"/>
            <a:ext cx="4539179" cy="4049133"/>
          </a:xfrm>
          <a:prstGeom prst="rect">
            <a:avLst/>
          </a:prstGeom>
        </p:spPr>
      </p:pic>
    </p:spTree>
    <p:extLst>
      <p:ext uri="{BB962C8B-B14F-4D97-AF65-F5344CB8AC3E}">
        <p14:creationId xmlns:p14="http://schemas.microsoft.com/office/powerpoint/2010/main" val="2163375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a:latin typeface="Times New Roman" panose="02020603050405020304" pitchFamily="18" charset="0"/>
                <a:cs typeface="Times New Roman" panose="02020603050405020304" pitchFamily="18" charset="0"/>
              </a:rPr>
              <a:t>Giới Thiệu Đề Tài</a:t>
            </a:r>
            <a:endParaRPr lang="ko-KR" altLang="en-US" sz="2800" dirty="0">
              <a:latin typeface="Times New Roman" panose="02020603050405020304" pitchFamily="18" charset="0"/>
              <a:cs typeface="Times New Roman" panose="02020603050405020304" pitchFamily="18" charset="0"/>
            </a:endParaRPr>
          </a:p>
        </p:txBody>
      </p:sp>
      <p:sp>
        <p:nvSpPr>
          <p:cNvPr id="5" name="Heptagon 4"/>
          <p:cNvSpPr/>
          <p:nvPr/>
        </p:nvSpPr>
        <p:spPr>
          <a:xfrm>
            <a:off x="2123728" y="2283718"/>
            <a:ext cx="576064" cy="576064"/>
          </a:xfrm>
          <a:prstGeom prst="heptagon">
            <a:avLst/>
          </a:prstGeom>
          <a:solidFill>
            <a:srgbClr val="F8B2A3"/>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b="1">
                <a:solidFill>
                  <a:schemeClr val="bg1"/>
                </a:solidFill>
                <a:cs typeface="Arial" pitchFamily="34" charset="0"/>
              </a:rPr>
              <a:t>1</a:t>
            </a:r>
            <a:endParaRPr lang="en-US"/>
          </a:p>
        </p:txBody>
      </p:sp>
    </p:spTree>
    <p:extLst>
      <p:ext uri="{BB962C8B-B14F-4D97-AF65-F5344CB8AC3E}">
        <p14:creationId xmlns:p14="http://schemas.microsoft.com/office/powerpoint/2010/main" val="310123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EE2FFC-D225-2AFC-7703-390A49B4020E}"/>
              </a:ext>
            </a:extLst>
          </p:cNvPr>
          <p:cNvSpPr>
            <a:spLocks noGrp="1"/>
          </p:cNvSpPr>
          <p:nvPr>
            <p:ph type="body" sz="quarter" idx="10"/>
          </p:nvPr>
        </p:nvSpPr>
        <p:spPr/>
        <p:txBody>
          <a:bodyPr/>
          <a:lstStyle/>
          <a:p>
            <a:r>
              <a:rPr lang="en-US" dirty="0" err="1"/>
              <a:t>Sơ</a:t>
            </a:r>
            <a:r>
              <a:rPr lang="en-US" dirty="0"/>
              <a:t> </a:t>
            </a:r>
            <a:r>
              <a:rPr lang="en-US" dirty="0" err="1"/>
              <a:t>đồ</a:t>
            </a:r>
            <a:r>
              <a:rPr lang="en-US" dirty="0"/>
              <a:t> </a:t>
            </a:r>
            <a:r>
              <a:rPr lang="en-US" dirty="0" err="1"/>
              <a:t>bản</a:t>
            </a:r>
            <a:r>
              <a:rPr lang="en-US" dirty="0"/>
              <a:t> </a:t>
            </a:r>
            <a:r>
              <a:rPr lang="en-US" dirty="0" err="1"/>
              <a:t>vẽ</a:t>
            </a:r>
            <a:r>
              <a:rPr lang="en-US" dirty="0"/>
              <a:t> MVC</a:t>
            </a:r>
          </a:p>
        </p:txBody>
      </p:sp>
      <p:sp>
        <p:nvSpPr>
          <p:cNvPr id="3" name="Text Placeholder 2">
            <a:extLst>
              <a:ext uri="{FF2B5EF4-FFF2-40B4-BE49-F238E27FC236}">
                <a16:creationId xmlns:a16="http://schemas.microsoft.com/office/drawing/2014/main" id="{93C7CCBD-8AAF-8091-6F6C-385C02167EC3}"/>
              </a:ext>
            </a:extLst>
          </p:cNvPr>
          <p:cNvSpPr>
            <a:spLocks noGrp="1"/>
          </p:cNvSpPr>
          <p:nvPr>
            <p:ph type="body" sz="quarter" idx="11"/>
          </p:nvPr>
        </p:nvSpPr>
        <p:spPr/>
        <p:txBody>
          <a:bodyPr/>
          <a:lstStyle/>
          <a:p>
            <a:r>
              <a:rPr lang="en-US" dirty="0"/>
              <a:t>Theo </a:t>
            </a:r>
            <a:r>
              <a:rPr lang="en-US" dirty="0" err="1"/>
              <a:t>từng</a:t>
            </a:r>
            <a:r>
              <a:rPr lang="en-US" dirty="0"/>
              <a:t> </a:t>
            </a:r>
            <a:r>
              <a:rPr lang="en-US" dirty="0" err="1"/>
              <a:t>chức</a:t>
            </a:r>
            <a:r>
              <a:rPr lang="en-US" dirty="0"/>
              <a:t> </a:t>
            </a:r>
            <a:r>
              <a:rPr lang="en-US" dirty="0" err="1"/>
              <a:t>năng</a:t>
            </a:r>
            <a:endParaRPr lang="en-US" dirty="0"/>
          </a:p>
        </p:txBody>
      </p:sp>
      <p:pic>
        <p:nvPicPr>
          <p:cNvPr id="5" name="Picture 4">
            <a:extLst>
              <a:ext uri="{FF2B5EF4-FFF2-40B4-BE49-F238E27FC236}">
                <a16:creationId xmlns:a16="http://schemas.microsoft.com/office/drawing/2014/main" id="{708D7484-AE8B-391C-FFAB-1B814C832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681" y="987574"/>
            <a:ext cx="4734637" cy="3960440"/>
          </a:xfrm>
          <a:prstGeom prst="rect">
            <a:avLst/>
          </a:prstGeom>
        </p:spPr>
      </p:pic>
    </p:spTree>
    <p:extLst>
      <p:ext uri="{BB962C8B-B14F-4D97-AF65-F5344CB8AC3E}">
        <p14:creationId xmlns:p14="http://schemas.microsoft.com/office/powerpoint/2010/main" val="493315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203848" y="2283718"/>
            <a:ext cx="2736303" cy="648072"/>
          </a:xfrm>
        </p:spPr>
        <p:txBody>
          <a:bodyPr/>
          <a:lstStyle/>
          <a:p>
            <a:pPr lvl="0"/>
            <a:r>
              <a:rPr lang="en-US" altLang="ko-KR" sz="2400">
                <a:latin typeface="Times New Roman" panose="02020603050405020304" pitchFamily="18" charset="0"/>
                <a:cs typeface="Times New Roman" panose="02020603050405020304" pitchFamily="18" charset="0"/>
              </a:rPr>
              <a:t>Cám Ơn Mọi Người Đã Lắng Nghe</a:t>
            </a:r>
            <a:endParaRPr lang="en-US" altLang="ko-K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45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Giới Thiệu Đề Tài</a:t>
            </a:r>
          </a:p>
        </p:txBody>
      </p:sp>
      <p:pic>
        <p:nvPicPr>
          <p:cNvPr id="1026" name="Picture 2" descr="Káº¿t quáº£ hÃ¬nh áº£nh cho mua sáº¯m on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131590"/>
            <a:ext cx="6286500" cy="372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5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3275856" y="195486"/>
            <a:ext cx="4930200" cy="47357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a:latin typeface="Times New Roman" panose="02020603050405020304" pitchFamily="18" charset="0"/>
                <a:cs typeface="Times New Roman" panose="02020603050405020304" pitchFamily="18" charset="0"/>
              </a:rPr>
              <a:t>Giới Thiệu Đề Tài</a:t>
            </a:r>
            <a:endParaRPr lang="ko-KR" alt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6B4B5AD-9A73-106A-6E01-7F708CDF947C}"/>
              </a:ext>
            </a:extLst>
          </p:cNvPr>
          <p:cNvPicPr>
            <a:picLocks noChangeAspect="1"/>
          </p:cNvPicPr>
          <p:nvPr/>
        </p:nvPicPr>
        <p:blipFill>
          <a:blip r:embed="rId2"/>
          <a:stretch>
            <a:fillRect/>
          </a:stretch>
        </p:blipFill>
        <p:spPr>
          <a:xfrm>
            <a:off x="2267744" y="915114"/>
            <a:ext cx="4949159" cy="4032900"/>
          </a:xfrm>
          <a:prstGeom prst="rect">
            <a:avLst/>
          </a:prstGeom>
        </p:spPr>
      </p:pic>
    </p:spTree>
    <p:extLst>
      <p:ext uri="{BB962C8B-B14F-4D97-AF65-F5344CB8AC3E}">
        <p14:creationId xmlns:p14="http://schemas.microsoft.com/office/powerpoint/2010/main" val="882137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a:t>Công Nghệ Sử Dụng</a:t>
            </a:r>
            <a:endParaRPr lang="ko-KR" altLang="en-US" sz="2800" dirty="0"/>
          </a:p>
        </p:txBody>
      </p:sp>
      <p:sp>
        <p:nvSpPr>
          <p:cNvPr id="5" name="Heptagon 4"/>
          <p:cNvSpPr/>
          <p:nvPr/>
        </p:nvSpPr>
        <p:spPr>
          <a:xfrm>
            <a:off x="2123728" y="2283718"/>
            <a:ext cx="576064" cy="576064"/>
          </a:xfrm>
          <a:prstGeom prst="heptagon">
            <a:avLst/>
          </a:prstGeom>
          <a:solidFill>
            <a:srgbClr val="F8B2A3"/>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solidFill>
                  <a:schemeClr val="bg1"/>
                </a:solidFill>
                <a:cs typeface="Arial" pitchFamily="34" charset="0"/>
              </a:rPr>
              <a:t>2</a:t>
            </a:r>
            <a:endParaRPr lang="en-US"/>
          </a:p>
        </p:txBody>
      </p:sp>
    </p:spTree>
    <p:extLst>
      <p:ext uri="{BB962C8B-B14F-4D97-AF65-F5344CB8AC3E}">
        <p14:creationId xmlns:p14="http://schemas.microsoft.com/office/powerpoint/2010/main" val="1071969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575556" y="2499742"/>
            <a:ext cx="7308812" cy="29583"/>
          </a:xfrm>
          <a:prstGeom prst="line">
            <a:avLst/>
          </a:prstGeom>
          <a:ln w="25400">
            <a:solidFill>
              <a:schemeClr val="accent6"/>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a:xfrm>
            <a:off x="-4564" y="123478"/>
            <a:ext cx="9144000" cy="576064"/>
          </a:xfrm>
        </p:spPr>
        <p:txBody>
          <a:bodyPr/>
          <a:lstStyle/>
          <a:p>
            <a:r>
              <a:rPr lang="en-US" altLang="ko-KR">
                <a:solidFill>
                  <a:schemeClr val="tx1">
                    <a:lumMod val="75000"/>
                    <a:lumOff val="25000"/>
                  </a:schemeClr>
                </a:solidFill>
              </a:rPr>
              <a:t>Lavarel</a:t>
            </a:r>
            <a:endParaRPr lang="ko-KR" altLang="en-US" dirty="0">
              <a:solidFill>
                <a:schemeClr val="tx1">
                  <a:lumMod val="75000"/>
                  <a:lumOff val="25000"/>
                </a:schemeClr>
              </a:solidFill>
            </a:endParaRPr>
          </a:p>
        </p:txBody>
      </p:sp>
      <p:sp>
        <p:nvSpPr>
          <p:cNvPr id="3" name="Text Placeholder 2"/>
          <p:cNvSpPr>
            <a:spLocks noGrp="1"/>
          </p:cNvSpPr>
          <p:nvPr>
            <p:ph type="body" sz="quarter" idx="11"/>
          </p:nvPr>
        </p:nvSpPr>
        <p:spPr/>
        <p:txBody>
          <a:bodyPr/>
          <a:lstStyle/>
          <a:p>
            <a:pPr lvl="0"/>
            <a:r>
              <a:rPr lang="en-US" altLang="ko-KR" dirty="0" err="1"/>
              <a:t>Lịch</a:t>
            </a:r>
            <a:r>
              <a:rPr lang="en-US" altLang="ko-KR" dirty="0"/>
              <a:t> </a:t>
            </a:r>
            <a:r>
              <a:rPr lang="en-US" altLang="ko-KR" dirty="0" err="1"/>
              <a:t>sử</a:t>
            </a:r>
            <a:r>
              <a:rPr lang="en-US" altLang="ko-KR" dirty="0"/>
              <a:t> </a:t>
            </a:r>
            <a:r>
              <a:rPr lang="en-US" altLang="ko-KR" dirty="0" err="1"/>
              <a:t>phát</a:t>
            </a:r>
            <a:r>
              <a:rPr lang="en-US" altLang="ko-KR" dirty="0"/>
              <a:t> </a:t>
            </a:r>
            <a:r>
              <a:rPr lang="en-US" altLang="ko-KR" dirty="0" err="1"/>
              <a:t>triển</a:t>
            </a:r>
            <a:r>
              <a:rPr lang="en-US" altLang="ko-KR" dirty="0"/>
              <a:t> </a:t>
            </a:r>
            <a:r>
              <a:rPr lang="en-US" altLang="ko-KR" dirty="0" err="1"/>
              <a:t>của</a:t>
            </a:r>
            <a:r>
              <a:rPr lang="en-US" altLang="ko-KR" dirty="0"/>
              <a:t> </a:t>
            </a:r>
            <a:r>
              <a:rPr lang="en-US" altLang="ko-KR" dirty="0" err="1"/>
              <a:t>Lavarel</a:t>
            </a:r>
            <a:endParaRPr lang="en-US" altLang="ko-KR" dirty="0"/>
          </a:p>
        </p:txBody>
      </p:sp>
      <p:grpSp>
        <p:nvGrpSpPr>
          <p:cNvPr id="11" name="Group 10"/>
          <p:cNvGrpSpPr/>
          <p:nvPr/>
        </p:nvGrpSpPr>
        <p:grpSpPr>
          <a:xfrm>
            <a:off x="1148980" y="2133281"/>
            <a:ext cx="792088" cy="792088"/>
            <a:chOff x="1835696" y="2517293"/>
            <a:chExt cx="792088" cy="792088"/>
          </a:xfrm>
        </p:grpSpPr>
        <p:sp>
          <p:nvSpPr>
            <p:cNvPr id="10" name="Diamond 9"/>
            <p:cNvSpPr/>
            <p:nvPr/>
          </p:nvSpPr>
          <p:spPr>
            <a:xfrm>
              <a:off x="1835696" y="2517293"/>
              <a:ext cx="792088" cy="792088"/>
            </a:xfrm>
            <a:prstGeom prst="diamond">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Diamond 8"/>
            <p:cNvSpPr/>
            <p:nvPr/>
          </p:nvSpPr>
          <p:spPr>
            <a:xfrm>
              <a:off x="1901658" y="2583255"/>
              <a:ext cx="660164" cy="660164"/>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2" name="Group 11"/>
          <p:cNvGrpSpPr/>
          <p:nvPr/>
        </p:nvGrpSpPr>
        <p:grpSpPr>
          <a:xfrm>
            <a:off x="2655902" y="2133281"/>
            <a:ext cx="792088" cy="792088"/>
            <a:chOff x="1835696" y="2517293"/>
            <a:chExt cx="792088" cy="792088"/>
          </a:xfrm>
        </p:grpSpPr>
        <p:sp>
          <p:nvSpPr>
            <p:cNvPr id="13" name="Diamond 12"/>
            <p:cNvSpPr/>
            <p:nvPr/>
          </p:nvSpPr>
          <p:spPr>
            <a:xfrm>
              <a:off x="1835696" y="2517293"/>
              <a:ext cx="792088" cy="792088"/>
            </a:xfrm>
            <a:prstGeom prst="diamond">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Diamond 13"/>
            <p:cNvSpPr/>
            <p:nvPr/>
          </p:nvSpPr>
          <p:spPr>
            <a:xfrm>
              <a:off x="1901658" y="2583255"/>
              <a:ext cx="660164" cy="660164"/>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5" name="Group 14"/>
          <p:cNvGrpSpPr/>
          <p:nvPr/>
        </p:nvGrpSpPr>
        <p:grpSpPr>
          <a:xfrm>
            <a:off x="4168070" y="2133281"/>
            <a:ext cx="792088" cy="792088"/>
            <a:chOff x="1835696" y="2517293"/>
            <a:chExt cx="792088" cy="792088"/>
          </a:xfrm>
        </p:grpSpPr>
        <p:sp>
          <p:nvSpPr>
            <p:cNvPr id="16" name="Diamond 15"/>
            <p:cNvSpPr/>
            <p:nvPr/>
          </p:nvSpPr>
          <p:spPr>
            <a:xfrm>
              <a:off x="1835696" y="2517293"/>
              <a:ext cx="792088" cy="792088"/>
            </a:xfrm>
            <a:prstGeom prst="diamond">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7" name="Diamond 16"/>
            <p:cNvSpPr/>
            <p:nvPr/>
          </p:nvSpPr>
          <p:spPr>
            <a:xfrm>
              <a:off x="1901658" y="2583255"/>
              <a:ext cx="660164" cy="660164"/>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8" name="Group 17"/>
          <p:cNvGrpSpPr/>
          <p:nvPr/>
        </p:nvGrpSpPr>
        <p:grpSpPr>
          <a:xfrm>
            <a:off x="5680238" y="2133281"/>
            <a:ext cx="792088" cy="792088"/>
            <a:chOff x="1835696" y="2517293"/>
            <a:chExt cx="792088" cy="792088"/>
          </a:xfrm>
        </p:grpSpPr>
        <p:sp>
          <p:nvSpPr>
            <p:cNvPr id="19" name="Diamond 18"/>
            <p:cNvSpPr/>
            <p:nvPr/>
          </p:nvSpPr>
          <p:spPr>
            <a:xfrm>
              <a:off x="1835696" y="2517293"/>
              <a:ext cx="792088" cy="792088"/>
            </a:xfrm>
            <a:prstGeom prst="diamond">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Diamond 19"/>
            <p:cNvSpPr/>
            <p:nvPr/>
          </p:nvSpPr>
          <p:spPr>
            <a:xfrm>
              <a:off x="1901658" y="2583255"/>
              <a:ext cx="660164" cy="66016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4" name="TextBox 23"/>
          <p:cNvSpPr txBox="1"/>
          <p:nvPr/>
        </p:nvSpPr>
        <p:spPr>
          <a:xfrm>
            <a:off x="1024016" y="1666004"/>
            <a:ext cx="1159729" cy="369332"/>
          </a:xfrm>
          <a:prstGeom prst="rect">
            <a:avLst/>
          </a:prstGeom>
          <a:noFill/>
        </p:spPr>
        <p:txBody>
          <a:bodyPr wrap="square" rtlCol="0" anchor="ctr">
            <a:spAutoFit/>
          </a:bodyPr>
          <a:lstStyle/>
          <a:p>
            <a:pPr algn="ctr"/>
            <a:r>
              <a:rPr lang="en-US" altLang="ko-KR" b="1">
                <a:solidFill>
                  <a:schemeClr val="accent5"/>
                </a:solidFill>
                <a:cs typeface="Arial" pitchFamily="34" charset="0"/>
              </a:rPr>
              <a:t>6/2011</a:t>
            </a:r>
            <a:endParaRPr lang="ko-KR" altLang="en-US" b="1" dirty="0">
              <a:solidFill>
                <a:schemeClr val="accent5"/>
              </a:solidFill>
              <a:cs typeface="Arial" pitchFamily="34" charset="0"/>
            </a:endParaRPr>
          </a:p>
        </p:txBody>
      </p:sp>
      <p:sp>
        <p:nvSpPr>
          <p:cNvPr id="25" name="TextBox 24"/>
          <p:cNvSpPr txBox="1"/>
          <p:nvPr/>
        </p:nvSpPr>
        <p:spPr>
          <a:xfrm>
            <a:off x="2565999" y="1656857"/>
            <a:ext cx="1065135" cy="369332"/>
          </a:xfrm>
          <a:prstGeom prst="rect">
            <a:avLst/>
          </a:prstGeom>
          <a:noFill/>
        </p:spPr>
        <p:txBody>
          <a:bodyPr wrap="square" rtlCol="0" anchor="ctr">
            <a:spAutoFit/>
          </a:bodyPr>
          <a:lstStyle/>
          <a:p>
            <a:pPr algn="ctr"/>
            <a:r>
              <a:rPr lang="en-US" altLang="ko-KR" b="1">
                <a:solidFill>
                  <a:schemeClr val="accent4"/>
                </a:solidFill>
                <a:cs typeface="Arial" pitchFamily="34" charset="0"/>
              </a:rPr>
              <a:t>9/2011</a:t>
            </a:r>
            <a:endParaRPr lang="ko-KR" altLang="en-US" b="1" dirty="0">
              <a:solidFill>
                <a:schemeClr val="accent4"/>
              </a:solidFill>
              <a:cs typeface="Arial" pitchFamily="34" charset="0"/>
            </a:endParaRPr>
          </a:p>
        </p:txBody>
      </p:sp>
      <p:sp>
        <p:nvSpPr>
          <p:cNvPr id="26" name="TextBox 25"/>
          <p:cNvSpPr txBox="1"/>
          <p:nvPr/>
        </p:nvSpPr>
        <p:spPr>
          <a:xfrm>
            <a:off x="4150261" y="1664906"/>
            <a:ext cx="925795" cy="369332"/>
          </a:xfrm>
          <a:prstGeom prst="rect">
            <a:avLst/>
          </a:prstGeom>
          <a:noFill/>
        </p:spPr>
        <p:txBody>
          <a:bodyPr wrap="square" rtlCol="0" anchor="ctr">
            <a:spAutoFit/>
          </a:bodyPr>
          <a:lstStyle/>
          <a:p>
            <a:pPr algn="ctr"/>
            <a:r>
              <a:rPr lang="en-US" altLang="ko-KR" b="1" dirty="0">
                <a:solidFill>
                  <a:schemeClr val="accent3"/>
                </a:solidFill>
                <a:cs typeface="Arial" pitchFamily="34" charset="0"/>
              </a:rPr>
              <a:t>2/2012</a:t>
            </a:r>
            <a:endParaRPr lang="ko-KR" altLang="en-US" b="1" dirty="0">
              <a:solidFill>
                <a:schemeClr val="accent3"/>
              </a:solidFill>
              <a:cs typeface="Arial" pitchFamily="34" charset="0"/>
            </a:endParaRPr>
          </a:p>
        </p:txBody>
      </p:sp>
      <p:sp>
        <p:nvSpPr>
          <p:cNvPr id="27" name="TextBox 26"/>
          <p:cNvSpPr txBox="1"/>
          <p:nvPr/>
        </p:nvSpPr>
        <p:spPr>
          <a:xfrm>
            <a:off x="5657182" y="1664906"/>
            <a:ext cx="931042" cy="369332"/>
          </a:xfrm>
          <a:prstGeom prst="rect">
            <a:avLst/>
          </a:prstGeom>
          <a:noFill/>
        </p:spPr>
        <p:txBody>
          <a:bodyPr wrap="square" rtlCol="0" anchor="ctr">
            <a:spAutoFit/>
          </a:bodyPr>
          <a:lstStyle/>
          <a:p>
            <a:pPr algn="ctr"/>
            <a:r>
              <a:rPr lang="en-US" altLang="ko-KR" b="1">
                <a:solidFill>
                  <a:schemeClr val="accent2"/>
                </a:solidFill>
                <a:cs typeface="Arial" pitchFamily="34" charset="0"/>
              </a:rPr>
              <a:t>5/2013</a:t>
            </a:r>
            <a:endParaRPr lang="ko-KR" altLang="en-US" b="1" dirty="0">
              <a:solidFill>
                <a:schemeClr val="accent2"/>
              </a:solidFill>
              <a:cs typeface="Arial" pitchFamily="34" charset="0"/>
            </a:endParaRPr>
          </a:p>
        </p:txBody>
      </p:sp>
      <p:sp>
        <p:nvSpPr>
          <p:cNvPr id="33" name="Block Arc 14"/>
          <p:cNvSpPr/>
          <p:nvPr/>
        </p:nvSpPr>
        <p:spPr>
          <a:xfrm rot="16200000">
            <a:off x="7462303" y="2365607"/>
            <a:ext cx="313098" cy="31330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34" name="Group 33"/>
          <p:cNvGrpSpPr/>
          <p:nvPr/>
        </p:nvGrpSpPr>
        <p:grpSpPr>
          <a:xfrm>
            <a:off x="793901" y="3105066"/>
            <a:ext cx="1502246" cy="532080"/>
            <a:chOff x="496119" y="2469560"/>
            <a:chExt cx="1752190" cy="532080"/>
          </a:xfrm>
          <a:noFill/>
        </p:grpSpPr>
        <p:sp>
          <p:nvSpPr>
            <p:cNvPr id="35" name="TextBox 34"/>
            <p:cNvSpPr txBox="1"/>
            <p:nvPr/>
          </p:nvSpPr>
          <p:spPr>
            <a:xfrm>
              <a:off x="496119" y="2724641"/>
              <a:ext cx="1752190" cy="276999"/>
            </a:xfrm>
            <a:prstGeom prst="rect">
              <a:avLst/>
            </a:prstGeom>
            <a:grpFill/>
          </p:spPr>
          <p:txBody>
            <a:bodyPr wrap="square" rtlCol="0">
              <a:spAutoFit/>
            </a:bodyPr>
            <a:lstStyle/>
            <a:p>
              <a:pPr algn="ctr"/>
              <a:r>
                <a:rPr lang="en-US" altLang="ko-KR" sz="120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36" name="TextBox 35"/>
            <p:cNvSpPr txBox="1"/>
            <p:nvPr/>
          </p:nvSpPr>
          <p:spPr>
            <a:xfrm>
              <a:off x="496119" y="2469560"/>
              <a:ext cx="1752190" cy="307777"/>
            </a:xfrm>
            <a:prstGeom prst="rect">
              <a:avLst/>
            </a:prstGeom>
            <a:noFill/>
          </p:spPr>
          <p:txBody>
            <a:bodyPr wrap="square" rtlCol="0">
              <a:spAutoFit/>
            </a:bodyPr>
            <a:lstStyle/>
            <a:p>
              <a:pPr algn="ctr"/>
              <a:r>
                <a:rPr lang="en-US" altLang="ko-KR" sz="1400" b="1">
                  <a:solidFill>
                    <a:schemeClr val="tx1">
                      <a:lumMod val="75000"/>
                      <a:lumOff val="25000"/>
                    </a:schemeClr>
                  </a:solidFill>
                  <a:cs typeface="Arial" pitchFamily="34" charset="0"/>
                </a:rPr>
                <a:t>Lavarel 1</a:t>
              </a:r>
              <a:endParaRPr lang="ko-KR" altLang="en-US" sz="1400" b="1" dirty="0">
                <a:solidFill>
                  <a:schemeClr val="tx1">
                    <a:lumMod val="75000"/>
                    <a:lumOff val="25000"/>
                  </a:schemeClr>
                </a:solidFill>
                <a:cs typeface="Arial" pitchFamily="34" charset="0"/>
              </a:endParaRPr>
            </a:p>
          </p:txBody>
        </p:sp>
      </p:grpSp>
      <p:grpSp>
        <p:nvGrpSpPr>
          <p:cNvPr id="37" name="Group 36"/>
          <p:cNvGrpSpPr/>
          <p:nvPr/>
        </p:nvGrpSpPr>
        <p:grpSpPr>
          <a:xfrm>
            <a:off x="2300823" y="3105066"/>
            <a:ext cx="1502246" cy="532080"/>
            <a:chOff x="496119" y="2469560"/>
            <a:chExt cx="1752190" cy="532080"/>
          </a:xfrm>
          <a:noFill/>
        </p:grpSpPr>
        <p:sp>
          <p:nvSpPr>
            <p:cNvPr id="38" name="TextBox 37"/>
            <p:cNvSpPr txBox="1"/>
            <p:nvPr/>
          </p:nvSpPr>
          <p:spPr>
            <a:xfrm>
              <a:off x="496119" y="2724641"/>
              <a:ext cx="1752190" cy="276999"/>
            </a:xfrm>
            <a:prstGeom prst="rect">
              <a:avLst/>
            </a:prstGeom>
            <a:grp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39" name="TextBox 38"/>
            <p:cNvSpPr txBox="1"/>
            <p:nvPr/>
          </p:nvSpPr>
          <p:spPr>
            <a:xfrm>
              <a:off x="496119" y="2469560"/>
              <a:ext cx="1752190" cy="307777"/>
            </a:xfrm>
            <a:prstGeom prst="rect">
              <a:avLst/>
            </a:prstGeom>
            <a:noFill/>
          </p:spPr>
          <p:txBody>
            <a:bodyPr wrap="square" rtlCol="0">
              <a:spAutoFit/>
            </a:bodyPr>
            <a:lstStyle/>
            <a:p>
              <a:pPr algn="ctr"/>
              <a:r>
                <a:rPr lang="en-US" altLang="ko-KR" sz="1400" b="1">
                  <a:solidFill>
                    <a:schemeClr val="tx1">
                      <a:lumMod val="75000"/>
                      <a:lumOff val="25000"/>
                    </a:schemeClr>
                  </a:solidFill>
                  <a:cs typeface="Arial" pitchFamily="34" charset="0"/>
                </a:rPr>
                <a:t>Lavarel 2</a:t>
              </a:r>
              <a:endParaRPr lang="ko-KR" altLang="en-US" sz="1400" b="1" dirty="0">
                <a:solidFill>
                  <a:schemeClr val="tx1">
                    <a:lumMod val="75000"/>
                    <a:lumOff val="25000"/>
                  </a:schemeClr>
                </a:solidFill>
                <a:cs typeface="Arial" pitchFamily="34" charset="0"/>
              </a:endParaRPr>
            </a:p>
          </p:txBody>
        </p:sp>
      </p:grpSp>
      <p:grpSp>
        <p:nvGrpSpPr>
          <p:cNvPr id="40" name="Group 39"/>
          <p:cNvGrpSpPr/>
          <p:nvPr/>
        </p:nvGrpSpPr>
        <p:grpSpPr>
          <a:xfrm>
            <a:off x="3807745" y="3105066"/>
            <a:ext cx="1502246" cy="532080"/>
            <a:chOff x="496119" y="2469560"/>
            <a:chExt cx="1752190" cy="532080"/>
          </a:xfrm>
          <a:noFill/>
        </p:grpSpPr>
        <p:sp>
          <p:nvSpPr>
            <p:cNvPr id="41" name="TextBox 40"/>
            <p:cNvSpPr txBox="1"/>
            <p:nvPr/>
          </p:nvSpPr>
          <p:spPr>
            <a:xfrm>
              <a:off x="496119" y="2724641"/>
              <a:ext cx="1752190" cy="276999"/>
            </a:xfrm>
            <a:prstGeom prst="rect">
              <a:avLst/>
            </a:prstGeom>
            <a:grp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42" name="TextBox 41"/>
            <p:cNvSpPr txBox="1"/>
            <p:nvPr/>
          </p:nvSpPr>
          <p:spPr>
            <a:xfrm>
              <a:off x="496119" y="2469560"/>
              <a:ext cx="1752190" cy="307777"/>
            </a:xfrm>
            <a:prstGeom prst="rect">
              <a:avLst/>
            </a:prstGeom>
            <a:noFill/>
          </p:spPr>
          <p:txBody>
            <a:bodyPr wrap="square" rtlCol="0">
              <a:spAutoFit/>
            </a:bodyPr>
            <a:lstStyle/>
            <a:p>
              <a:pPr algn="ctr"/>
              <a:r>
                <a:rPr lang="en-US" altLang="ko-KR" sz="1400" b="1">
                  <a:solidFill>
                    <a:schemeClr val="tx1">
                      <a:lumMod val="75000"/>
                      <a:lumOff val="25000"/>
                    </a:schemeClr>
                  </a:solidFill>
                  <a:cs typeface="Arial" pitchFamily="34" charset="0"/>
                </a:rPr>
                <a:t>Lavarel 3</a:t>
              </a:r>
              <a:endParaRPr lang="ko-KR" altLang="en-US" sz="1400" b="1" dirty="0">
                <a:solidFill>
                  <a:schemeClr val="tx1">
                    <a:lumMod val="75000"/>
                    <a:lumOff val="25000"/>
                  </a:schemeClr>
                </a:solidFill>
                <a:cs typeface="Arial" pitchFamily="34" charset="0"/>
              </a:endParaRPr>
            </a:p>
          </p:txBody>
        </p:sp>
      </p:grpSp>
      <p:grpSp>
        <p:nvGrpSpPr>
          <p:cNvPr id="43" name="Group 42"/>
          <p:cNvGrpSpPr/>
          <p:nvPr/>
        </p:nvGrpSpPr>
        <p:grpSpPr>
          <a:xfrm>
            <a:off x="5314667" y="3105066"/>
            <a:ext cx="1502246" cy="532080"/>
            <a:chOff x="496119" y="2469560"/>
            <a:chExt cx="1752190" cy="532080"/>
          </a:xfrm>
          <a:noFill/>
        </p:grpSpPr>
        <p:sp>
          <p:nvSpPr>
            <p:cNvPr id="44" name="TextBox 43"/>
            <p:cNvSpPr txBox="1"/>
            <p:nvPr/>
          </p:nvSpPr>
          <p:spPr>
            <a:xfrm>
              <a:off x="496119" y="2724641"/>
              <a:ext cx="1752190" cy="276999"/>
            </a:xfrm>
            <a:prstGeom prst="rect">
              <a:avLst/>
            </a:prstGeom>
            <a:grpFill/>
          </p:spPr>
          <p:txBody>
            <a:bodyPr wrap="square" rtlCol="0">
              <a:spAutoFit/>
            </a:bodyPr>
            <a:lstStyle/>
            <a:p>
              <a:pPr algn="ctr"/>
              <a:endParaRPr lang="en-US" altLang="ko-KR" sz="1200" dirty="0">
                <a:solidFill>
                  <a:schemeClr val="tx1">
                    <a:lumMod val="75000"/>
                    <a:lumOff val="25000"/>
                  </a:schemeClr>
                </a:solidFill>
                <a:cs typeface="Arial" pitchFamily="34" charset="0"/>
              </a:endParaRPr>
            </a:p>
          </p:txBody>
        </p:sp>
        <p:sp>
          <p:nvSpPr>
            <p:cNvPr id="45" name="TextBox 44"/>
            <p:cNvSpPr txBox="1"/>
            <p:nvPr/>
          </p:nvSpPr>
          <p:spPr>
            <a:xfrm>
              <a:off x="496119" y="2469560"/>
              <a:ext cx="1752190" cy="307777"/>
            </a:xfrm>
            <a:prstGeom prst="rect">
              <a:avLst/>
            </a:prstGeom>
            <a:noFill/>
          </p:spPr>
          <p:txBody>
            <a:bodyPr wrap="square" rtlCol="0">
              <a:spAutoFit/>
            </a:bodyPr>
            <a:lstStyle/>
            <a:p>
              <a:pPr algn="ctr"/>
              <a:r>
                <a:rPr lang="en-US" altLang="ko-KR" sz="1400" b="1">
                  <a:solidFill>
                    <a:schemeClr val="tx1">
                      <a:lumMod val="75000"/>
                      <a:lumOff val="25000"/>
                    </a:schemeClr>
                  </a:solidFill>
                  <a:cs typeface="Arial" pitchFamily="34" charset="0"/>
                </a:rPr>
                <a:t>Lavarel 4</a:t>
              </a:r>
              <a:endParaRPr lang="ko-KR" altLang="en-US" sz="1400" b="1" dirty="0">
                <a:solidFill>
                  <a:schemeClr val="tx1">
                    <a:lumMod val="75000"/>
                    <a:lumOff val="25000"/>
                  </a:schemeClr>
                </a:solidFill>
                <a:cs typeface="Arial" pitchFamily="34" charset="0"/>
              </a:endParaRPr>
            </a:p>
          </p:txBody>
        </p:sp>
      </p:grpSp>
      <p:grpSp>
        <p:nvGrpSpPr>
          <p:cNvPr id="46" name="Group 45"/>
          <p:cNvGrpSpPr/>
          <p:nvPr/>
        </p:nvGrpSpPr>
        <p:grpSpPr>
          <a:xfrm>
            <a:off x="6867729" y="3105066"/>
            <a:ext cx="1502246" cy="901412"/>
            <a:chOff x="496119" y="2469560"/>
            <a:chExt cx="1752190" cy="901412"/>
          </a:xfrm>
          <a:noFill/>
        </p:grpSpPr>
        <p:sp>
          <p:nvSpPr>
            <p:cNvPr id="47" name="TextBox 46"/>
            <p:cNvSpPr txBox="1"/>
            <p:nvPr/>
          </p:nvSpPr>
          <p:spPr>
            <a:xfrm>
              <a:off x="496119" y="2724641"/>
              <a:ext cx="1752190" cy="646331"/>
            </a:xfrm>
            <a:prstGeom prst="rect">
              <a:avLst/>
            </a:prstGeom>
            <a:grpFill/>
          </p:spPr>
          <p:txBody>
            <a:bodyPr wrap="square" rtlCol="0">
              <a:spAutoFit/>
            </a:bodyPr>
            <a:lstStyle/>
            <a:p>
              <a:pPr algn="ctr"/>
              <a:r>
                <a:rPr lang="en-US" altLang="ko-KR" sz="1200" dirty="0" err="1">
                  <a:solidFill>
                    <a:schemeClr val="tx1">
                      <a:lumMod val="75000"/>
                      <a:lumOff val="25000"/>
                    </a:schemeClr>
                  </a:solidFill>
                  <a:cs typeface="Arial" pitchFamily="34" charset="0"/>
                </a:rPr>
                <a:t>Phiên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bản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Lavarel</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hiện</a:t>
              </a:r>
              <a:r>
                <a:rPr lang="en-US" altLang="ko-KR" sz="1200" dirty="0">
                  <a:solidFill>
                    <a:schemeClr val="tx1">
                      <a:lumMod val="75000"/>
                      <a:lumOff val="25000"/>
                    </a:schemeClr>
                  </a:solidFill>
                  <a:cs typeface="Arial" pitchFamily="34" charset="0"/>
                </a:rPr>
                <a:t> nay </a:t>
              </a:r>
              <a:r>
                <a:rPr lang="en-US" altLang="ko-KR" sz="1200" dirty="0" err="1">
                  <a:solidFill>
                    <a:schemeClr val="tx1">
                      <a:lumMod val="75000"/>
                      <a:lumOff val="25000"/>
                    </a:schemeClr>
                  </a:solidFill>
                  <a:cs typeface="Arial" pitchFamily="34" charset="0"/>
                </a:rPr>
                <a:t>là</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phiên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bản</a:t>
              </a:r>
              <a:r>
                <a:rPr lang="en-US" altLang="ko-KR" sz="1200" dirty="0">
                  <a:solidFill>
                    <a:schemeClr val="tx1">
                      <a:lumMod val="75000"/>
                      <a:lumOff val="25000"/>
                    </a:schemeClr>
                  </a:solidFill>
                  <a:cs typeface="Arial" pitchFamily="34" charset="0"/>
                </a:rPr>
                <a:t> 8.2.4</a:t>
              </a:r>
            </a:p>
          </p:txBody>
        </p:sp>
        <p:sp>
          <p:nvSpPr>
            <p:cNvPr id="48" name="TextBox 47"/>
            <p:cNvSpPr txBox="1"/>
            <p:nvPr/>
          </p:nvSpPr>
          <p:spPr>
            <a:xfrm>
              <a:off x="496119" y="2469560"/>
              <a:ext cx="1752190" cy="307777"/>
            </a:xfrm>
            <a:prstGeom prst="rect">
              <a:avLst/>
            </a:prstGeom>
            <a:noFill/>
          </p:spPr>
          <p:txBody>
            <a:bodyPr wrap="square" rtlCol="0">
              <a:spAutoFit/>
            </a:bodyPr>
            <a:lstStyle/>
            <a:p>
              <a:pPr algn="ctr"/>
              <a:r>
                <a:rPr lang="en-US" altLang="ko-KR" sz="1400" b="1">
                  <a:solidFill>
                    <a:schemeClr val="tx1">
                      <a:lumMod val="75000"/>
                      <a:lumOff val="25000"/>
                    </a:schemeClr>
                  </a:solidFill>
                  <a:cs typeface="Arial" pitchFamily="34" charset="0"/>
                </a:rPr>
                <a:t>Hiện nay</a:t>
              </a:r>
              <a:endParaRPr lang="ko-KR" altLang="en-US" sz="1400" b="1" dirty="0">
                <a:solidFill>
                  <a:schemeClr val="tx1">
                    <a:lumMod val="75000"/>
                    <a:lumOff val="25000"/>
                  </a:schemeClr>
                </a:solidFill>
                <a:cs typeface="Arial" pitchFamily="34" charset="0"/>
              </a:endParaRPr>
            </a:p>
          </p:txBody>
        </p:sp>
      </p:grpSp>
      <p:sp>
        <p:nvSpPr>
          <p:cNvPr id="49" name="Chevron 48"/>
          <p:cNvSpPr/>
          <p:nvPr/>
        </p:nvSpPr>
        <p:spPr>
          <a:xfrm>
            <a:off x="7506959" y="2252893"/>
            <a:ext cx="694044" cy="493698"/>
          </a:xfrm>
          <a:prstGeom prst="chevron">
            <a:avLst>
              <a:gd name="adj" fmla="val 691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3113002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a:t>Lavarel</a:t>
            </a:r>
            <a:endParaRPr lang="ko-KR" altLang="en-US" dirty="0"/>
          </a:p>
        </p:txBody>
      </p:sp>
      <p:sp>
        <p:nvSpPr>
          <p:cNvPr id="3" name="Text Placeholder 2"/>
          <p:cNvSpPr>
            <a:spLocks noGrp="1"/>
          </p:cNvSpPr>
          <p:nvPr>
            <p:ph type="body" sz="quarter" idx="11"/>
          </p:nvPr>
        </p:nvSpPr>
        <p:spPr/>
        <p:txBody>
          <a:bodyPr/>
          <a:lstStyle/>
          <a:p>
            <a:pPr lvl="0"/>
            <a:r>
              <a:rPr lang="en-US" altLang="ko-KR"/>
              <a:t>Lý do khiến Lavarel nổi tiếng?</a:t>
            </a:r>
            <a:endParaRPr lang="en-US" altLang="ko-KR" dirty="0"/>
          </a:p>
        </p:txBody>
      </p:sp>
      <p:grpSp>
        <p:nvGrpSpPr>
          <p:cNvPr id="4" name="Group 3"/>
          <p:cNvGrpSpPr/>
          <p:nvPr/>
        </p:nvGrpSpPr>
        <p:grpSpPr>
          <a:xfrm>
            <a:off x="3419872" y="1486561"/>
            <a:ext cx="1060704" cy="1429526"/>
            <a:chOff x="4041649" y="1707654"/>
            <a:chExt cx="1060704" cy="1429526"/>
          </a:xfrm>
        </p:grpSpPr>
        <p:sp>
          <p:nvSpPr>
            <p:cNvPr id="5"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6" name="Hexagon 5"/>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sp>
        <p:nvSpPr>
          <p:cNvPr id="7" name="Hexagon 6"/>
          <p:cNvSpPr/>
          <p:nvPr/>
        </p:nvSpPr>
        <p:spPr>
          <a:xfrm>
            <a:off x="4000804" y="2499742"/>
            <a:ext cx="1098501" cy="955723"/>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nvGrpSpPr>
          <p:cNvPr id="8" name="Group 7"/>
          <p:cNvGrpSpPr/>
          <p:nvPr/>
        </p:nvGrpSpPr>
        <p:grpSpPr>
          <a:xfrm rot="3600000">
            <a:off x="4379315" y="1384644"/>
            <a:ext cx="1060704" cy="1429526"/>
            <a:chOff x="4041649" y="1707654"/>
            <a:chExt cx="1060704" cy="1429526"/>
          </a:xfrm>
        </p:grpSpPr>
        <p:sp>
          <p:nvSpPr>
            <p:cNvPr id="9"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10" name="Hexagon 9"/>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11" name="Group 10"/>
          <p:cNvGrpSpPr/>
          <p:nvPr/>
        </p:nvGrpSpPr>
        <p:grpSpPr>
          <a:xfrm rot="7084136">
            <a:off x="5012118" y="2130682"/>
            <a:ext cx="1060704" cy="1429526"/>
            <a:chOff x="4041649" y="1707654"/>
            <a:chExt cx="1060704" cy="1429526"/>
          </a:xfrm>
        </p:grpSpPr>
        <p:sp>
          <p:nvSpPr>
            <p:cNvPr id="12"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13" name="Hexagon 12"/>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14" name="Group 13"/>
          <p:cNvGrpSpPr/>
          <p:nvPr/>
        </p:nvGrpSpPr>
        <p:grpSpPr>
          <a:xfrm rot="10800000">
            <a:off x="4620373" y="2994924"/>
            <a:ext cx="1060704" cy="1429526"/>
            <a:chOff x="4041649" y="1707654"/>
            <a:chExt cx="1060704" cy="1429526"/>
          </a:xfrm>
        </p:grpSpPr>
        <p:sp>
          <p:nvSpPr>
            <p:cNvPr id="15"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16" name="Hexagon 15"/>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17" name="Group 16"/>
          <p:cNvGrpSpPr/>
          <p:nvPr/>
        </p:nvGrpSpPr>
        <p:grpSpPr>
          <a:xfrm rot="14480428">
            <a:off x="3651116" y="3135508"/>
            <a:ext cx="1060704" cy="1429526"/>
            <a:chOff x="4041649" y="1707654"/>
            <a:chExt cx="1060704" cy="1429526"/>
          </a:xfrm>
        </p:grpSpPr>
        <p:sp>
          <p:nvSpPr>
            <p:cNvPr id="18"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19" name="Hexagon 18"/>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20" name="Group 19"/>
          <p:cNvGrpSpPr/>
          <p:nvPr/>
        </p:nvGrpSpPr>
        <p:grpSpPr>
          <a:xfrm rot="18000000">
            <a:off x="3001225" y="2344498"/>
            <a:ext cx="1060704" cy="1429526"/>
            <a:chOff x="4041649" y="1707654"/>
            <a:chExt cx="1060704" cy="1429526"/>
          </a:xfrm>
        </p:grpSpPr>
        <p:sp>
          <p:nvSpPr>
            <p:cNvPr id="21"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2" name="Hexagon 21"/>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sp>
        <p:nvSpPr>
          <p:cNvPr id="24" name="TextBox 23"/>
          <p:cNvSpPr txBox="1"/>
          <p:nvPr/>
        </p:nvSpPr>
        <p:spPr>
          <a:xfrm>
            <a:off x="3720571" y="1727658"/>
            <a:ext cx="470000" cy="400110"/>
          </a:xfrm>
          <a:prstGeom prst="rect">
            <a:avLst/>
          </a:prstGeom>
          <a:noFill/>
        </p:spPr>
        <p:txBody>
          <a:bodyPr wrap="none" rtlCol="0">
            <a:spAutoFit/>
          </a:bodyPr>
          <a:lstStyle/>
          <a:p>
            <a:pPr algn="r"/>
            <a:r>
              <a:rPr lang="en-US" altLang="ko-KR" sz="2000" b="1" dirty="0">
                <a:solidFill>
                  <a:schemeClr val="tx1">
                    <a:lumMod val="75000"/>
                    <a:lumOff val="25000"/>
                  </a:schemeClr>
                </a:solidFill>
                <a:cs typeface="Arial" pitchFamily="34" charset="0"/>
              </a:rPr>
              <a:t>01</a:t>
            </a:r>
            <a:endParaRPr lang="ko-KR" altLang="en-US" sz="2000" b="1" dirty="0">
              <a:solidFill>
                <a:schemeClr val="tx1">
                  <a:lumMod val="75000"/>
                  <a:lumOff val="25000"/>
                </a:schemeClr>
              </a:solidFill>
              <a:cs typeface="Arial" pitchFamily="34" charset="0"/>
            </a:endParaRPr>
          </a:p>
        </p:txBody>
      </p:sp>
      <p:sp>
        <p:nvSpPr>
          <p:cNvPr id="25" name="TextBox 24"/>
          <p:cNvSpPr txBox="1"/>
          <p:nvPr/>
        </p:nvSpPr>
        <p:spPr>
          <a:xfrm>
            <a:off x="4885799" y="1735238"/>
            <a:ext cx="470000" cy="400110"/>
          </a:xfrm>
          <a:prstGeom prst="rect">
            <a:avLst/>
          </a:prstGeom>
          <a:noFill/>
        </p:spPr>
        <p:txBody>
          <a:bodyPr wrap="none" rtlCol="0">
            <a:spAutoFit/>
          </a:bodyPr>
          <a:lstStyle/>
          <a:p>
            <a:pPr algn="r"/>
            <a:r>
              <a:rPr lang="en-US" altLang="ko-KR" sz="2000" b="1" dirty="0">
                <a:solidFill>
                  <a:schemeClr val="tx1">
                    <a:lumMod val="75000"/>
                    <a:lumOff val="25000"/>
                  </a:schemeClr>
                </a:solidFill>
                <a:cs typeface="Arial" pitchFamily="34" charset="0"/>
              </a:rPr>
              <a:t>02</a:t>
            </a:r>
            <a:endParaRPr lang="ko-KR" altLang="en-US" sz="2000" b="1" dirty="0">
              <a:solidFill>
                <a:schemeClr val="tx1">
                  <a:lumMod val="75000"/>
                  <a:lumOff val="25000"/>
                </a:schemeClr>
              </a:solidFill>
              <a:cs typeface="Arial" pitchFamily="34" charset="0"/>
            </a:endParaRPr>
          </a:p>
        </p:txBody>
      </p:sp>
      <p:sp>
        <p:nvSpPr>
          <p:cNvPr id="26" name="TextBox 25"/>
          <p:cNvSpPr txBox="1"/>
          <p:nvPr/>
        </p:nvSpPr>
        <p:spPr>
          <a:xfrm>
            <a:off x="5557232" y="2782391"/>
            <a:ext cx="470000" cy="400110"/>
          </a:xfrm>
          <a:prstGeom prst="rect">
            <a:avLst/>
          </a:prstGeom>
          <a:noFill/>
        </p:spPr>
        <p:txBody>
          <a:bodyPr wrap="none" rtlCol="0">
            <a:spAutoFit/>
          </a:bodyPr>
          <a:lstStyle/>
          <a:p>
            <a:pPr algn="r"/>
            <a:r>
              <a:rPr lang="en-US" altLang="ko-KR" sz="2000" b="1" dirty="0">
                <a:solidFill>
                  <a:schemeClr val="tx1">
                    <a:lumMod val="75000"/>
                    <a:lumOff val="25000"/>
                  </a:schemeClr>
                </a:solidFill>
                <a:cs typeface="Arial" pitchFamily="34" charset="0"/>
              </a:rPr>
              <a:t>03</a:t>
            </a:r>
            <a:endParaRPr lang="ko-KR" altLang="en-US" sz="2000" b="1" dirty="0">
              <a:solidFill>
                <a:schemeClr val="tx1">
                  <a:lumMod val="75000"/>
                  <a:lumOff val="25000"/>
                </a:schemeClr>
              </a:solidFill>
              <a:cs typeface="Arial" pitchFamily="34" charset="0"/>
            </a:endParaRPr>
          </a:p>
        </p:txBody>
      </p:sp>
      <p:sp>
        <p:nvSpPr>
          <p:cNvPr id="27" name="TextBox 26"/>
          <p:cNvSpPr txBox="1"/>
          <p:nvPr/>
        </p:nvSpPr>
        <p:spPr>
          <a:xfrm>
            <a:off x="4910096" y="3775743"/>
            <a:ext cx="470000" cy="400110"/>
          </a:xfrm>
          <a:prstGeom prst="rect">
            <a:avLst/>
          </a:prstGeom>
          <a:noFill/>
        </p:spPr>
        <p:txBody>
          <a:bodyPr wrap="none" rtlCol="0">
            <a:spAutoFit/>
          </a:bodyPr>
          <a:lstStyle/>
          <a:p>
            <a:pPr algn="r"/>
            <a:r>
              <a:rPr lang="en-US" altLang="ko-KR" sz="2000" b="1" dirty="0">
                <a:solidFill>
                  <a:schemeClr val="tx1">
                    <a:lumMod val="75000"/>
                    <a:lumOff val="25000"/>
                  </a:schemeClr>
                </a:solidFill>
                <a:cs typeface="Arial" pitchFamily="34" charset="0"/>
              </a:rPr>
              <a:t>04</a:t>
            </a:r>
            <a:endParaRPr lang="ko-KR" altLang="en-US" sz="2000" b="1" dirty="0">
              <a:solidFill>
                <a:schemeClr val="tx1">
                  <a:lumMod val="75000"/>
                  <a:lumOff val="25000"/>
                </a:schemeClr>
              </a:solidFill>
              <a:cs typeface="Arial" pitchFamily="34" charset="0"/>
            </a:endParaRPr>
          </a:p>
        </p:txBody>
      </p:sp>
      <p:sp>
        <p:nvSpPr>
          <p:cNvPr id="28" name="TextBox 27"/>
          <p:cNvSpPr txBox="1"/>
          <p:nvPr/>
        </p:nvSpPr>
        <p:spPr>
          <a:xfrm>
            <a:off x="3747282" y="3787927"/>
            <a:ext cx="470000" cy="400110"/>
          </a:xfrm>
          <a:prstGeom prst="rect">
            <a:avLst/>
          </a:prstGeom>
          <a:noFill/>
        </p:spPr>
        <p:txBody>
          <a:bodyPr wrap="none" rtlCol="0">
            <a:spAutoFit/>
          </a:bodyPr>
          <a:lstStyle/>
          <a:p>
            <a:pPr algn="r"/>
            <a:r>
              <a:rPr lang="en-US" altLang="ko-KR" sz="2000" b="1" dirty="0">
                <a:solidFill>
                  <a:schemeClr val="tx1">
                    <a:lumMod val="75000"/>
                    <a:lumOff val="25000"/>
                  </a:schemeClr>
                </a:solidFill>
                <a:cs typeface="Arial" pitchFamily="34" charset="0"/>
              </a:rPr>
              <a:t>05</a:t>
            </a:r>
            <a:endParaRPr lang="ko-KR" altLang="en-US" sz="2000" b="1" dirty="0">
              <a:solidFill>
                <a:schemeClr val="tx1">
                  <a:lumMod val="75000"/>
                  <a:lumOff val="25000"/>
                </a:schemeClr>
              </a:solidFill>
              <a:cs typeface="Arial" pitchFamily="34" charset="0"/>
            </a:endParaRPr>
          </a:p>
        </p:txBody>
      </p:sp>
      <p:sp>
        <p:nvSpPr>
          <p:cNvPr id="29" name="TextBox 28"/>
          <p:cNvSpPr txBox="1"/>
          <p:nvPr/>
        </p:nvSpPr>
        <p:spPr>
          <a:xfrm>
            <a:off x="3041465" y="2716032"/>
            <a:ext cx="470000" cy="400110"/>
          </a:xfrm>
          <a:prstGeom prst="rect">
            <a:avLst/>
          </a:prstGeom>
          <a:noFill/>
        </p:spPr>
        <p:txBody>
          <a:bodyPr wrap="none" rtlCol="0">
            <a:spAutoFit/>
          </a:bodyPr>
          <a:lstStyle/>
          <a:p>
            <a:pPr algn="r"/>
            <a:r>
              <a:rPr lang="en-US" altLang="ko-KR" sz="2000" b="1" dirty="0">
                <a:solidFill>
                  <a:schemeClr val="tx1">
                    <a:lumMod val="75000"/>
                    <a:lumOff val="25000"/>
                  </a:schemeClr>
                </a:solidFill>
                <a:cs typeface="Arial" pitchFamily="34" charset="0"/>
              </a:rPr>
              <a:t>06</a:t>
            </a:r>
            <a:endParaRPr lang="ko-KR" altLang="en-US" sz="2000" b="1" dirty="0">
              <a:solidFill>
                <a:schemeClr val="tx1">
                  <a:lumMod val="75000"/>
                  <a:lumOff val="25000"/>
                </a:schemeClr>
              </a:solidFill>
              <a:cs typeface="Arial" pitchFamily="34" charset="0"/>
            </a:endParaRPr>
          </a:p>
        </p:txBody>
      </p:sp>
      <p:grpSp>
        <p:nvGrpSpPr>
          <p:cNvPr id="36" name="Group 35"/>
          <p:cNvGrpSpPr/>
          <p:nvPr/>
        </p:nvGrpSpPr>
        <p:grpSpPr>
          <a:xfrm>
            <a:off x="418244" y="1247868"/>
            <a:ext cx="2567700" cy="1417356"/>
            <a:chOff x="803640" y="3362835"/>
            <a:chExt cx="2059657" cy="1417356"/>
          </a:xfrm>
        </p:grpSpPr>
        <p:sp>
          <p:nvSpPr>
            <p:cNvPr id="37" name="TextBox 36"/>
            <p:cNvSpPr txBox="1"/>
            <p:nvPr/>
          </p:nvSpPr>
          <p:spPr>
            <a:xfrm>
              <a:off x="803640" y="3579862"/>
              <a:ext cx="2059657" cy="1200329"/>
            </a:xfrm>
            <a:prstGeom prst="rect">
              <a:avLst/>
            </a:prstGeom>
            <a:noFill/>
          </p:spPr>
          <p:txBody>
            <a:bodyPr wrap="square" rtlCol="0">
              <a:spAutoFit/>
            </a:bodyPr>
            <a:lstStyle/>
            <a:p>
              <a:pPr algn="r"/>
              <a:r>
                <a:rPr lang="en-US" altLang="ko-KR" sz="1200" dirty="0" err="1">
                  <a:solidFill>
                    <a:schemeClr val="tx1">
                      <a:lumMod val="75000"/>
                      <a:lumOff val="25000"/>
                    </a:schemeClr>
                  </a:solidFill>
                  <a:cs typeface="Arial" pitchFamily="34" charset="0"/>
                </a:rPr>
                <a:t>Dù</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bạn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chỉ</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biết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một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số</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kiến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thức</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cơ</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bản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về</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lập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trình</a:t>
              </a:r>
              <a:r>
                <a:rPr lang="en-US" altLang="ko-KR" sz="1200" dirty="0">
                  <a:solidFill>
                    <a:schemeClr val="tx1">
                      <a:lumMod val="75000"/>
                      <a:lumOff val="25000"/>
                    </a:schemeClr>
                  </a:solidFill>
                  <a:cs typeface="Arial" pitchFamily="34" charset="0"/>
                </a:rPr>
                <a:t> web PHP </a:t>
              </a:r>
              <a:r>
                <a:rPr lang="en-US" altLang="ko-KR" sz="1200" dirty="0" err="1">
                  <a:solidFill>
                    <a:schemeClr val="tx1">
                      <a:lumMod val="75000"/>
                      <a:lumOff val="25000"/>
                    </a:schemeClr>
                  </a:solidFill>
                  <a:cs typeface="Arial" pitchFamily="34" charset="0"/>
                </a:rPr>
                <a:t>thì</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việc</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bắt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đầu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sử</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dụng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Lavarel</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cũng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chỉ</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mất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vài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giờ</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và</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đã</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có</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thể</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thực</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hiện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được</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một</a:t>
              </a:r>
              <a:r>
                <a:rPr lang="en-US" altLang="ko-KR" sz="1200" dirty="0">
                  <a:solidFill>
                    <a:schemeClr val="tx1">
                      <a:lumMod val="75000"/>
                      <a:lumOff val="25000"/>
                    </a:schemeClr>
                  </a:solidFill>
                  <a:cs typeface="Arial" pitchFamily="34" charset="0"/>
                </a:rPr>
                <a:t> project </a:t>
              </a:r>
              <a:r>
                <a:rPr lang="en-US" altLang="ko-KR" sz="1200" dirty="0" err="1">
                  <a:solidFill>
                    <a:schemeClr val="tx1">
                      <a:lumMod val="75000"/>
                      <a:lumOff val="25000"/>
                    </a:schemeClr>
                  </a:solidFill>
                  <a:cs typeface="Arial" pitchFamily="34" charset="0"/>
                </a:rPr>
                <a:t>nhỏ</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38" name="TextBox 37"/>
            <p:cNvSpPr txBox="1"/>
            <p:nvPr/>
          </p:nvSpPr>
          <p:spPr>
            <a:xfrm>
              <a:off x="803640" y="3362835"/>
              <a:ext cx="2059657" cy="276999"/>
            </a:xfrm>
            <a:prstGeom prst="rect">
              <a:avLst/>
            </a:prstGeom>
            <a:noFill/>
          </p:spPr>
          <p:txBody>
            <a:bodyPr wrap="square" rtlCol="0">
              <a:spAutoFit/>
            </a:bodyPr>
            <a:lstStyle/>
            <a:p>
              <a:pPr algn="r"/>
              <a:r>
                <a:rPr lang="en-US" altLang="ko-KR" sz="1200" b="1" dirty="0" err="1">
                  <a:solidFill>
                    <a:schemeClr val="tx1">
                      <a:lumMod val="75000"/>
                      <a:lumOff val="25000"/>
                    </a:schemeClr>
                  </a:solidFill>
                  <a:cs typeface="Arial" pitchFamily="34" charset="0"/>
                </a:rPr>
                <a:t>Dễ</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dàng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sử</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dụng</a:t>
              </a:r>
              <a:endParaRPr lang="ko-KR" altLang="en-US" sz="1200" b="1" dirty="0">
                <a:solidFill>
                  <a:schemeClr val="tx1">
                    <a:lumMod val="75000"/>
                    <a:lumOff val="25000"/>
                  </a:schemeClr>
                </a:solidFill>
                <a:cs typeface="Arial" pitchFamily="34" charset="0"/>
              </a:endParaRPr>
            </a:p>
          </p:txBody>
        </p:sp>
      </p:grpSp>
      <p:grpSp>
        <p:nvGrpSpPr>
          <p:cNvPr id="39" name="Group 38"/>
          <p:cNvGrpSpPr/>
          <p:nvPr/>
        </p:nvGrpSpPr>
        <p:grpSpPr>
          <a:xfrm>
            <a:off x="483063" y="2419112"/>
            <a:ext cx="2160678" cy="1245957"/>
            <a:chOff x="803640" y="3349568"/>
            <a:chExt cx="2068207" cy="1245957"/>
          </a:xfrm>
        </p:grpSpPr>
        <p:sp>
          <p:nvSpPr>
            <p:cNvPr id="40" name="TextBox 39"/>
            <p:cNvSpPr txBox="1"/>
            <p:nvPr/>
          </p:nvSpPr>
          <p:spPr>
            <a:xfrm>
              <a:off x="803640" y="3579862"/>
              <a:ext cx="2059657" cy="1015663"/>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Bạn có thể tìm kiếm được cách giải quyết khi gặp phải vấn đề trên các diễn đàn cộng đồng Lavarel  </a:t>
              </a:r>
              <a:endParaRPr lang="ko-KR" altLang="en-US" sz="1200" dirty="0">
                <a:solidFill>
                  <a:schemeClr val="tx1">
                    <a:lumMod val="75000"/>
                    <a:lumOff val="25000"/>
                  </a:schemeClr>
                </a:solidFill>
                <a:cs typeface="Arial" pitchFamily="34" charset="0"/>
              </a:endParaRPr>
            </a:p>
          </p:txBody>
        </p:sp>
        <p:sp>
          <p:nvSpPr>
            <p:cNvPr id="41" name="TextBox 40"/>
            <p:cNvSpPr txBox="1"/>
            <p:nvPr/>
          </p:nvSpPr>
          <p:spPr>
            <a:xfrm>
              <a:off x="812190" y="3349568"/>
              <a:ext cx="2059657" cy="276999"/>
            </a:xfrm>
            <a:prstGeom prst="rect">
              <a:avLst/>
            </a:prstGeom>
            <a:noFill/>
          </p:spPr>
          <p:txBody>
            <a:bodyPr wrap="square" rtlCol="0">
              <a:spAutoFit/>
            </a:bodyPr>
            <a:lstStyle/>
            <a:p>
              <a:pPr algn="r"/>
              <a:r>
                <a:rPr lang="en-US" altLang="ko-KR" sz="1200" b="1" dirty="0" err="1">
                  <a:solidFill>
                    <a:schemeClr val="tx1">
                      <a:lumMod val="75000"/>
                      <a:lumOff val="25000"/>
                    </a:schemeClr>
                  </a:solidFill>
                  <a:cs typeface="Arial" pitchFamily="34" charset="0"/>
                </a:rPr>
                <a:t>Cộng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đồng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mạnh</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mẽ</a:t>
              </a:r>
              <a:endParaRPr lang="ko-KR" altLang="en-US" sz="1200" b="1" dirty="0">
                <a:solidFill>
                  <a:schemeClr val="tx1">
                    <a:lumMod val="75000"/>
                    <a:lumOff val="25000"/>
                  </a:schemeClr>
                </a:solidFill>
                <a:cs typeface="Arial" pitchFamily="34" charset="0"/>
              </a:endParaRPr>
            </a:p>
          </p:txBody>
        </p:sp>
      </p:grpSp>
      <p:grpSp>
        <p:nvGrpSpPr>
          <p:cNvPr id="42" name="Group 41"/>
          <p:cNvGrpSpPr/>
          <p:nvPr/>
        </p:nvGrpSpPr>
        <p:grpSpPr>
          <a:xfrm>
            <a:off x="556816" y="3649739"/>
            <a:ext cx="2620397" cy="1602022"/>
            <a:chOff x="803640" y="3362835"/>
            <a:chExt cx="2059657" cy="1602022"/>
          </a:xfrm>
        </p:grpSpPr>
        <p:sp>
          <p:nvSpPr>
            <p:cNvPr id="43" name="TextBox 42"/>
            <p:cNvSpPr txBox="1"/>
            <p:nvPr/>
          </p:nvSpPr>
          <p:spPr>
            <a:xfrm>
              <a:off x="803640" y="3579862"/>
              <a:ext cx="2059657" cy="138499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Ở view </a:t>
              </a:r>
              <a:r>
                <a:rPr lang="en-US" altLang="ko-KR" sz="1200" dirty="0" err="1">
                  <a:solidFill>
                    <a:schemeClr val="tx1">
                      <a:lumMod val="75000"/>
                      <a:lumOff val="25000"/>
                    </a:schemeClr>
                  </a:solidFill>
                  <a:cs typeface="Arial" pitchFamily="34" charset="0"/>
                </a:rPr>
                <a:t>cung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cấp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cho</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người</a:t>
              </a:r>
              <a:r>
                <a:rPr lang="en-US" altLang="ko-KR" sz="1200" dirty="0">
                  <a:solidFill>
                    <a:schemeClr val="tx1">
                      <a:lumMod val="75000"/>
                      <a:lumOff val="25000"/>
                    </a:schemeClr>
                  </a:solidFill>
                  <a:cs typeface="Arial" pitchFamily="34" charset="0"/>
                </a:rPr>
                <a:t> dung </a:t>
              </a:r>
              <a:r>
                <a:rPr lang="en-US" altLang="ko-KR" sz="1200" dirty="0" err="1">
                  <a:solidFill>
                    <a:schemeClr val="tx1">
                      <a:lumMod val="75000"/>
                      <a:lumOff val="25000"/>
                    </a:schemeClr>
                  </a:solidFill>
                  <a:cs typeface="Arial" pitchFamily="34" charset="0"/>
                </a:rPr>
                <a:t>một</a:t>
              </a:r>
              <a:r>
                <a:rPr lang="en-US" altLang="ko-KR" sz="1200" dirty="0">
                  <a:solidFill>
                    <a:schemeClr val="tx1">
                      <a:lumMod val="75000"/>
                      <a:lumOff val="25000"/>
                    </a:schemeClr>
                  </a:solidFill>
                  <a:cs typeface="Arial" pitchFamily="34" charset="0"/>
                </a:rPr>
                <a:t> template </a:t>
              </a:r>
              <a:r>
                <a:rPr lang="en-US" altLang="ko-KR" sz="1200" dirty="0" err="1">
                  <a:solidFill>
                    <a:schemeClr val="tx1">
                      <a:lumMod val="75000"/>
                      <a:lumOff val="25000"/>
                    </a:schemeClr>
                  </a:solidFill>
                  <a:cs typeface="Arial" pitchFamily="34" charset="0"/>
                </a:rPr>
                <a:t>enigine</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có</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tên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là</a:t>
              </a:r>
              <a:r>
                <a:rPr lang="en-US" altLang="ko-KR" sz="1200" dirty="0">
                  <a:solidFill>
                    <a:schemeClr val="tx1">
                      <a:lumMod val="75000"/>
                      <a:lumOff val="25000"/>
                    </a:schemeClr>
                  </a:solidFill>
                  <a:cs typeface="Arial" pitchFamily="34" charset="0"/>
                </a:rPr>
                <a:t> blade, </a:t>
              </a:r>
              <a:r>
                <a:rPr lang="en-US" altLang="ko-KR" sz="1200" dirty="0" err="1">
                  <a:solidFill>
                    <a:schemeClr val="tx1">
                      <a:lumMod val="75000"/>
                      <a:lumOff val="25000"/>
                    </a:schemeClr>
                  </a:solidFill>
                  <a:cs typeface="Arial" pitchFamily="34" charset="0"/>
                </a:rPr>
                <a:t>giúp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người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dùng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sử</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dụng</a:t>
              </a:r>
              <a:r>
                <a:rPr lang="en-US" altLang="ko-KR" sz="1200" dirty="0">
                  <a:solidFill>
                    <a:schemeClr val="tx1">
                      <a:lumMod val="75000"/>
                      <a:lumOff val="25000"/>
                    </a:schemeClr>
                  </a:solidFill>
                  <a:cs typeface="Arial" pitchFamily="34" charset="0"/>
                </a:rPr>
                <a:t> code </a:t>
              </a:r>
              <a:r>
                <a:rPr lang="en-US" altLang="ko-KR" sz="1200" dirty="0" err="1">
                  <a:solidFill>
                    <a:schemeClr val="tx1">
                      <a:lumMod val="75000"/>
                      <a:lumOff val="25000"/>
                    </a:schemeClr>
                  </a:solidFill>
                  <a:cs typeface="Arial" pitchFamily="34" charset="0"/>
                </a:rPr>
                <a:t>php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bên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trong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giao</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diện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thuận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lợi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và</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không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bị</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rối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mắt</a:t>
              </a:r>
              <a:endParaRPr lang="ko-KR" altLang="en-US" sz="1200" dirty="0">
                <a:solidFill>
                  <a:schemeClr val="tx1">
                    <a:lumMod val="75000"/>
                    <a:lumOff val="25000"/>
                  </a:schemeClr>
                </a:solidFill>
                <a:cs typeface="Arial" pitchFamily="34" charset="0"/>
              </a:endParaRPr>
            </a:p>
          </p:txBody>
        </p:sp>
        <p:sp>
          <p:nvSpPr>
            <p:cNvPr id="44" name="TextBox 43"/>
            <p:cNvSpPr txBox="1"/>
            <p:nvPr/>
          </p:nvSpPr>
          <p:spPr>
            <a:xfrm>
              <a:off x="803640" y="3362835"/>
              <a:ext cx="2059657" cy="276999"/>
            </a:xfrm>
            <a:prstGeom prst="rect">
              <a:avLst/>
            </a:prstGeom>
            <a:noFill/>
          </p:spPr>
          <p:txBody>
            <a:bodyPr wrap="square" rtlCol="0">
              <a:spAutoFit/>
            </a:bodyPr>
            <a:lstStyle/>
            <a:p>
              <a:pPr algn="r"/>
              <a:r>
                <a:rPr lang="en-US" altLang="ko-KR" sz="1200" b="1">
                  <a:solidFill>
                    <a:schemeClr val="tx1">
                      <a:lumMod val="75000"/>
                      <a:lumOff val="25000"/>
                    </a:schemeClr>
                  </a:solidFill>
                  <a:cs typeface="Arial" pitchFamily="34" charset="0"/>
                </a:rPr>
                <a:t>Blade template</a:t>
              </a:r>
              <a:endParaRPr lang="ko-KR" altLang="en-US" sz="1200" b="1" dirty="0">
                <a:solidFill>
                  <a:schemeClr val="tx1">
                    <a:lumMod val="75000"/>
                    <a:lumOff val="25000"/>
                  </a:schemeClr>
                </a:solidFill>
                <a:cs typeface="Arial" pitchFamily="34" charset="0"/>
              </a:endParaRPr>
            </a:p>
          </p:txBody>
        </p:sp>
      </p:grpSp>
      <p:grpSp>
        <p:nvGrpSpPr>
          <p:cNvPr id="45" name="Group 44"/>
          <p:cNvGrpSpPr/>
          <p:nvPr/>
        </p:nvGrpSpPr>
        <p:grpSpPr>
          <a:xfrm>
            <a:off x="5944464" y="1248035"/>
            <a:ext cx="2443960" cy="1602022"/>
            <a:chOff x="803640" y="3362835"/>
            <a:chExt cx="2059657" cy="1602022"/>
          </a:xfrm>
        </p:grpSpPr>
        <p:sp>
          <p:nvSpPr>
            <p:cNvPr id="46" name="TextBox 45"/>
            <p:cNvSpPr txBox="1"/>
            <p:nvPr/>
          </p:nvSpPr>
          <p:spPr>
            <a:xfrm>
              <a:off x="803640" y="3579862"/>
              <a:ext cx="2059657" cy="1384995"/>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Được xây dụng trên mô hình MVC nhờ đó cấu trúc và cách tổ chức code trong project được sắp xếp một cách hợp lý hơn, dễ dàng cho việc phát triển lâu dài</a:t>
              </a:r>
              <a:endParaRPr lang="ko-KR" altLang="en-US" sz="1200" dirty="0">
                <a:solidFill>
                  <a:schemeClr val="tx1">
                    <a:lumMod val="75000"/>
                    <a:lumOff val="25000"/>
                  </a:schemeClr>
                </a:solidFill>
                <a:cs typeface="Arial" pitchFamily="34" charset="0"/>
              </a:endParaRPr>
            </a:p>
          </p:txBody>
        </p:sp>
        <p:sp>
          <p:nvSpPr>
            <p:cNvPr id="47" name="TextBox 46"/>
            <p:cNvSpPr txBox="1"/>
            <p:nvPr/>
          </p:nvSpPr>
          <p:spPr>
            <a:xfrm>
              <a:off x="803640" y="3362835"/>
              <a:ext cx="2059657" cy="276999"/>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Xây</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dựng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mô</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hình</a:t>
              </a:r>
              <a:r>
                <a:rPr lang="en-US" altLang="ko-KR" sz="1200" b="1" dirty="0">
                  <a:solidFill>
                    <a:schemeClr val="tx1">
                      <a:lumMod val="75000"/>
                      <a:lumOff val="25000"/>
                    </a:schemeClr>
                  </a:solidFill>
                  <a:cs typeface="Arial" pitchFamily="34" charset="0"/>
                </a:rPr>
                <a:t> MVC</a:t>
              </a:r>
              <a:endParaRPr lang="ko-KR" altLang="en-US" sz="1200" b="1" dirty="0">
                <a:solidFill>
                  <a:schemeClr val="tx1">
                    <a:lumMod val="75000"/>
                    <a:lumOff val="25000"/>
                  </a:schemeClr>
                </a:solidFill>
                <a:cs typeface="Arial" pitchFamily="34" charset="0"/>
              </a:endParaRPr>
            </a:p>
          </p:txBody>
        </p:sp>
      </p:grpSp>
      <p:grpSp>
        <p:nvGrpSpPr>
          <p:cNvPr id="48" name="Group 47"/>
          <p:cNvGrpSpPr/>
          <p:nvPr/>
        </p:nvGrpSpPr>
        <p:grpSpPr>
          <a:xfrm>
            <a:off x="6509182" y="2538208"/>
            <a:ext cx="2088232" cy="1048024"/>
            <a:chOff x="803640" y="3362835"/>
            <a:chExt cx="2059657" cy="1048024"/>
          </a:xfrm>
        </p:grpSpPr>
        <p:sp>
          <p:nvSpPr>
            <p:cNvPr id="49" name="TextBox 48"/>
            <p:cNvSpPr txBox="1"/>
            <p:nvPr/>
          </p:nvSpPr>
          <p:spPr>
            <a:xfrm>
              <a:off x="803640" y="3579862"/>
              <a:ext cx="2059657" cy="830997"/>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Cung cấp nhiều nhóm tính năng giúp quá trình phát triển trở nên nhanh chóng hơn. </a:t>
              </a:r>
              <a:endParaRPr lang="ko-KR" altLang="en-US" sz="1200" dirty="0">
                <a:solidFill>
                  <a:schemeClr val="tx1">
                    <a:lumMod val="75000"/>
                    <a:lumOff val="25000"/>
                  </a:schemeClr>
                </a:solidFill>
                <a:cs typeface="Arial" pitchFamily="34" charset="0"/>
              </a:endParaRPr>
            </a:p>
          </p:txBody>
        </p:sp>
        <p:sp>
          <p:nvSpPr>
            <p:cNvPr id="50" name="TextBox 49"/>
            <p:cNvSpPr txBox="1"/>
            <p:nvPr/>
          </p:nvSpPr>
          <p:spPr>
            <a:xfrm>
              <a:off x="803640" y="3362835"/>
              <a:ext cx="2059657" cy="461665"/>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Các</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tính</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năng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dựng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sẵn</a:t>
              </a:r>
              <a:endParaRPr lang="ko-KR" altLang="en-US" sz="1200" b="1" dirty="0">
                <a:solidFill>
                  <a:schemeClr val="tx1">
                    <a:lumMod val="75000"/>
                    <a:lumOff val="25000"/>
                  </a:schemeClr>
                </a:solidFill>
                <a:cs typeface="Arial" pitchFamily="34" charset="0"/>
              </a:endParaRPr>
            </a:p>
          </p:txBody>
        </p:sp>
      </p:grpSp>
      <p:grpSp>
        <p:nvGrpSpPr>
          <p:cNvPr id="51" name="Group 50"/>
          <p:cNvGrpSpPr/>
          <p:nvPr/>
        </p:nvGrpSpPr>
        <p:grpSpPr>
          <a:xfrm>
            <a:off x="5862728" y="3610863"/>
            <a:ext cx="2669866" cy="1971353"/>
            <a:chOff x="803640" y="3362835"/>
            <a:chExt cx="2059657" cy="1971353"/>
          </a:xfrm>
        </p:grpSpPr>
        <p:sp>
          <p:nvSpPr>
            <p:cNvPr id="52" name="TextBox 51"/>
            <p:cNvSpPr txBox="1"/>
            <p:nvPr/>
          </p:nvSpPr>
          <p:spPr>
            <a:xfrm>
              <a:off x="803640" y="3579862"/>
              <a:ext cx="2059657" cy="1754326"/>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Cung cấp các tính năng bảo mật cơ bản như:</a:t>
              </a:r>
            </a:p>
            <a:p>
              <a:pPr marL="171450" indent="-171450">
                <a:buFontTx/>
                <a:buChar char="-"/>
              </a:pPr>
              <a:r>
                <a:rPr lang="en-US" altLang="ko-KR" sz="1200">
                  <a:solidFill>
                    <a:schemeClr val="tx1">
                      <a:lumMod val="75000"/>
                      <a:lumOff val="25000"/>
                    </a:schemeClr>
                  </a:solidFill>
                  <a:cs typeface="Arial" pitchFamily="34" charset="0"/>
                </a:rPr>
                <a:t>ORM sử dụng PDO thay vì mysqli để chống lại SQL Injection</a:t>
              </a:r>
            </a:p>
            <a:p>
              <a:pPr marL="171450" indent="-171450">
                <a:buFontTx/>
                <a:buChar char="-"/>
              </a:pPr>
              <a:r>
                <a:rPr lang="en-US" altLang="ko-KR" sz="1200">
                  <a:solidFill>
                    <a:schemeClr val="tx1">
                      <a:lumMod val="75000"/>
                      <a:lumOff val="25000"/>
                    </a:schemeClr>
                  </a:solidFill>
                  <a:cs typeface="Arial" pitchFamily="34" charset="0"/>
                </a:rPr>
                <a:t>Field token chống tấn công kiểu CSRF</a:t>
              </a:r>
            </a:p>
            <a:p>
              <a:endParaRPr lang="en-US" altLang="ko-KR" sz="1200">
                <a:solidFill>
                  <a:schemeClr val="tx1">
                    <a:lumMod val="75000"/>
                    <a:lumOff val="25000"/>
                  </a:schemeClr>
                </a:solidFill>
                <a:cs typeface="Arial" pitchFamily="34" charset="0"/>
              </a:endParaRPr>
            </a:p>
            <a:p>
              <a:endParaRPr lang="ko-KR" altLang="en-US" sz="1200" dirty="0">
                <a:solidFill>
                  <a:schemeClr val="tx1">
                    <a:lumMod val="75000"/>
                    <a:lumOff val="25000"/>
                  </a:schemeClr>
                </a:solidFill>
                <a:cs typeface="Arial" pitchFamily="34" charset="0"/>
              </a:endParaRPr>
            </a:p>
          </p:txBody>
        </p:sp>
        <p:sp>
          <p:nvSpPr>
            <p:cNvPr id="53" name="TextBox 52"/>
            <p:cNvSpPr txBox="1"/>
            <p:nvPr/>
          </p:nvSpPr>
          <p:spPr>
            <a:xfrm>
              <a:off x="803640" y="3362835"/>
              <a:ext cx="2059657" cy="276999"/>
            </a:xfrm>
            <a:prstGeom prst="rect">
              <a:avLst/>
            </a:prstGeom>
            <a:noFill/>
          </p:spPr>
          <p:txBody>
            <a:bodyPr wrap="square" rtlCol="0">
              <a:spAutoFit/>
            </a:bodyPr>
            <a:lstStyle/>
            <a:p>
              <a:r>
                <a:rPr lang="en-US" altLang="ko-KR" sz="1200" b="1" dirty="0" err="1">
                  <a:solidFill>
                    <a:schemeClr val="tx1">
                      <a:lumMod val="75000"/>
                      <a:lumOff val="25000"/>
                    </a:schemeClr>
                  </a:solidFill>
                  <a:cs typeface="Arial" pitchFamily="34" charset="0"/>
                </a:rPr>
                <a:t>Các</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tính</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năng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bảo</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mật</a:t>
              </a:r>
              <a:endParaRPr lang="ko-KR" altLang="en-US" sz="1200" b="1" dirty="0">
                <a:solidFill>
                  <a:schemeClr val="tx1">
                    <a:lumMod val="75000"/>
                    <a:lumOff val="25000"/>
                  </a:schemeClr>
                </a:solidFill>
                <a:cs typeface="Arial" pitchFamily="34" charset="0"/>
              </a:endParaRPr>
            </a:p>
          </p:txBody>
        </p:sp>
      </p:grpSp>
      <p:pic>
        <p:nvPicPr>
          <p:cNvPr id="1026" name="Picture 2" descr="Káº¿t quáº£ hÃ¬nh áº£nh cho larav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5805" y="2640019"/>
            <a:ext cx="734291" cy="63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60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3"/>
          </p:nvPr>
        </p:nvPicPr>
        <p:blipFill>
          <a:blip r:embed="rId2">
            <a:extLst>
              <a:ext uri="{28A0092B-C50C-407E-A947-70E740481C1C}">
                <a14:useLocalDpi xmlns:a14="http://schemas.microsoft.com/office/drawing/2010/main" val="0"/>
              </a:ext>
            </a:extLst>
          </a:blip>
          <a:srcRect t="2541" b="2541"/>
          <a:stretch>
            <a:fillRect/>
          </a:stretch>
        </p:blipFill>
        <p:spPr>
          <a:xfrm>
            <a:off x="1547664" y="1203598"/>
            <a:ext cx="6372200" cy="3312368"/>
          </a:xfrm>
        </p:spPr>
      </p:pic>
      <p:sp>
        <p:nvSpPr>
          <p:cNvPr id="3" name="Text Placeholder 2"/>
          <p:cNvSpPr>
            <a:spLocks noGrp="1"/>
          </p:cNvSpPr>
          <p:nvPr>
            <p:ph type="body" sz="quarter" idx="10"/>
          </p:nvPr>
        </p:nvSpPr>
        <p:spPr/>
        <p:txBody>
          <a:bodyPr/>
          <a:lstStyle/>
          <a:p>
            <a:r>
              <a:rPr lang="en-US"/>
              <a:t>Công Nghệ Sử Dụng</a:t>
            </a:r>
          </a:p>
        </p:txBody>
      </p:sp>
      <p:sp>
        <p:nvSpPr>
          <p:cNvPr id="4" name="Text Placeholder 3"/>
          <p:cNvSpPr>
            <a:spLocks noGrp="1"/>
          </p:cNvSpPr>
          <p:nvPr>
            <p:ph type="body" sz="quarter" idx="11"/>
          </p:nvPr>
        </p:nvSpPr>
        <p:spPr/>
        <p:txBody>
          <a:bodyPr/>
          <a:lstStyle/>
          <a:p>
            <a:r>
              <a:rPr lang="en-US"/>
              <a:t>Mô Hình MVC trong Lavarel</a:t>
            </a:r>
          </a:p>
        </p:txBody>
      </p:sp>
    </p:spTree>
    <p:extLst>
      <p:ext uri="{BB962C8B-B14F-4D97-AF65-F5344CB8AC3E}">
        <p14:creationId xmlns:p14="http://schemas.microsoft.com/office/powerpoint/2010/main" val="3659023166"/>
      </p:ext>
    </p:extLst>
  </p:cSld>
  <p:clrMapOvr>
    <a:masterClrMapping/>
  </p:clrMapOvr>
</p:sld>
</file>

<file path=ppt/theme/theme1.xml><?xml version="1.0" encoding="utf-8"?>
<a:theme xmlns:a="http://schemas.openxmlformats.org/drawingml/2006/main" name="Cover and End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AD3E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2698</TotalTime>
  <Words>580</Words>
  <Application>Microsoft Office PowerPoint</Application>
  <PresentationFormat>On-screen Show (16:9)</PresentationFormat>
  <Paragraphs>123</Paragraphs>
  <Slides>31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31</vt:i4>
      </vt:variant>
    </vt:vector>
  </HeadingPairs>
  <TitlesOfParts>
    <vt:vector size="37" baseType="lpstr">
      <vt:lpstr>맑은 고딕</vt:lpstr>
      <vt:lpstr>Arial</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Công Chánh Huỳnh</cp:lastModifiedBy>
  <cp:revision>119</cp:revision>
  <dcterms:created xsi:type="dcterms:W3CDTF">2016-12-05T23:26:54Z</dcterms:created>
  <dcterms:modified xsi:type="dcterms:W3CDTF">2023-09-28T08:06:15Z</dcterms:modified>
</cp:coreProperties>
</file>